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4" r:id="rId4"/>
    <p:sldId id="259" r:id="rId5"/>
    <p:sldId id="273" r:id="rId6"/>
    <p:sldId id="281" r:id="rId7"/>
    <p:sldId id="266" r:id="rId8"/>
    <p:sldId id="267" r:id="rId9"/>
    <p:sldId id="268" r:id="rId10"/>
    <p:sldId id="280" r:id="rId11"/>
    <p:sldId id="269" r:id="rId12"/>
    <p:sldId id="283" r:id="rId13"/>
    <p:sldId id="270" r:id="rId14"/>
    <p:sldId id="271" r:id="rId15"/>
    <p:sldId id="272" r:id="rId16"/>
    <p:sldId id="274" r:id="rId17"/>
    <p:sldId id="276" r:id="rId18"/>
    <p:sldId id="282" r:id="rId19"/>
    <p:sldId id="278" r:id="rId20"/>
    <p:sldId id="279" r:id="rId21"/>
    <p:sldId id="277" r:id="rId22"/>
    <p:sldId id="263"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0" autoAdjust="0"/>
    <p:restoredTop sz="94660"/>
  </p:normalViewPr>
  <p:slideViewPr>
    <p:cSldViewPr snapToGrid="0">
      <p:cViewPr>
        <p:scale>
          <a:sx n="66" d="100"/>
          <a:sy n="66" d="100"/>
        </p:scale>
        <p:origin x="1446"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89AF73-F288-47BA-A6DD-759E0E43C3DD}" type="datetimeFigureOut">
              <a:rPr lang="en-US" smtClean="0"/>
              <a:t>3/22/2025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D735C-974E-4AD1-91D4-58CD2145AE6D}" type="slidenum">
              <a:rPr lang="en-US" smtClean="0"/>
              <a:t>‹#›</a:t>
            </a:fld>
            <a:endParaRPr lang="en-US"/>
          </a:p>
        </p:txBody>
      </p:sp>
    </p:spTree>
    <p:extLst>
      <p:ext uri="{BB962C8B-B14F-4D97-AF65-F5344CB8AC3E}">
        <p14:creationId xmlns:p14="http://schemas.microsoft.com/office/powerpoint/2010/main" val="3807492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9AF73-F288-47BA-A6DD-759E0E43C3DD}" type="datetimeFigureOut">
              <a:rPr lang="en-US" smtClean="0"/>
              <a:t>3/22/2025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D735C-974E-4AD1-91D4-58CD2145AE6D}" type="slidenum">
              <a:rPr lang="en-US" smtClean="0"/>
              <a:t>‹#›</a:t>
            </a:fld>
            <a:endParaRPr lang="en-US"/>
          </a:p>
        </p:txBody>
      </p:sp>
    </p:spTree>
    <p:extLst>
      <p:ext uri="{BB962C8B-B14F-4D97-AF65-F5344CB8AC3E}">
        <p14:creationId xmlns:p14="http://schemas.microsoft.com/office/powerpoint/2010/main" val="1341111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9AF73-F288-47BA-A6DD-759E0E43C3DD}" type="datetimeFigureOut">
              <a:rPr lang="en-US" smtClean="0"/>
              <a:t>3/22/2025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D735C-974E-4AD1-91D4-58CD2145AE6D}" type="slidenum">
              <a:rPr lang="en-US" smtClean="0"/>
              <a:t>‹#›</a:t>
            </a:fld>
            <a:endParaRPr lang="en-US"/>
          </a:p>
        </p:txBody>
      </p:sp>
    </p:spTree>
    <p:extLst>
      <p:ext uri="{BB962C8B-B14F-4D97-AF65-F5344CB8AC3E}">
        <p14:creationId xmlns:p14="http://schemas.microsoft.com/office/powerpoint/2010/main" val="3313144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9AF73-F288-47BA-A6DD-759E0E43C3DD}" type="datetimeFigureOut">
              <a:rPr lang="en-US" smtClean="0"/>
              <a:t>3/22/2025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D735C-974E-4AD1-91D4-58CD2145AE6D}" type="slidenum">
              <a:rPr lang="en-US" smtClean="0"/>
              <a:t>‹#›</a:t>
            </a:fld>
            <a:endParaRPr lang="en-US"/>
          </a:p>
        </p:txBody>
      </p:sp>
    </p:spTree>
    <p:extLst>
      <p:ext uri="{BB962C8B-B14F-4D97-AF65-F5344CB8AC3E}">
        <p14:creationId xmlns:p14="http://schemas.microsoft.com/office/powerpoint/2010/main" val="175095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89AF73-F288-47BA-A6DD-759E0E43C3DD}" type="datetimeFigureOut">
              <a:rPr lang="en-US" smtClean="0"/>
              <a:t>3/22/2025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D735C-974E-4AD1-91D4-58CD2145AE6D}" type="slidenum">
              <a:rPr lang="en-US" smtClean="0"/>
              <a:t>‹#›</a:t>
            </a:fld>
            <a:endParaRPr lang="en-US"/>
          </a:p>
        </p:txBody>
      </p:sp>
    </p:spTree>
    <p:extLst>
      <p:ext uri="{BB962C8B-B14F-4D97-AF65-F5344CB8AC3E}">
        <p14:creationId xmlns:p14="http://schemas.microsoft.com/office/powerpoint/2010/main" val="3983563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89AF73-F288-47BA-A6DD-759E0E43C3DD}" type="datetimeFigureOut">
              <a:rPr lang="en-US" smtClean="0"/>
              <a:t>3/22/2025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5D735C-974E-4AD1-91D4-58CD2145AE6D}" type="slidenum">
              <a:rPr lang="en-US" smtClean="0"/>
              <a:t>‹#›</a:t>
            </a:fld>
            <a:endParaRPr lang="en-US"/>
          </a:p>
        </p:txBody>
      </p:sp>
    </p:spTree>
    <p:extLst>
      <p:ext uri="{BB962C8B-B14F-4D97-AF65-F5344CB8AC3E}">
        <p14:creationId xmlns:p14="http://schemas.microsoft.com/office/powerpoint/2010/main" val="3716454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89AF73-F288-47BA-A6DD-759E0E43C3DD}" type="datetimeFigureOut">
              <a:rPr lang="en-US" smtClean="0"/>
              <a:t>3/22/2025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5D735C-974E-4AD1-91D4-58CD2145AE6D}" type="slidenum">
              <a:rPr lang="en-US" smtClean="0"/>
              <a:t>‹#›</a:t>
            </a:fld>
            <a:endParaRPr lang="en-US"/>
          </a:p>
        </p:txBody>
      </p:sp>
    </p:spTree>
    <p:extLst>
      <p:ext uri="{BB962C8B-B14F-4D97-AF65-F5344CB8AC3E}">
        <p14:creationId xmlns:p14="http://schemas.microsoft.com/office/powerpoint/2010/main" val="2311747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89AF73-F288-47BA-A6DD-759E0E43C3DD}" type="datetimeFigureOut">
              <a:rPr lang="en-US" smtClean="0"/>
              <a:t>3/22/2025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5D735C-974E-4AD1-91D4-58CD2145AE6D}" type="slidenum">
              <a:rPr lang="en-US" smtClean="0"/>
              <a:t>‹#›</a:t>
            </a:fld>
            <a:endParaRPr lang="en-US"/>
          </a:p>
        </p:txBody>
      </p:sp>
    </p:spTree>
    <p:extLst>
      <p:ext uri="{BB962C8B-B14F-4D97-AF65-F5344CB8AC3E}">
        <p14:creationId xmlns:p14="http://schemas.microsoft.com/office/powerpoint/2010/main" val="2600505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9AF73-F288-47BA-A6DD-759E0E43C3DD}" type="datetimeFigureOut">
              <a:rPr lang="en-US" smtClean="0"/>
              <a:t>3/22/2025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5D735C-974E-4AD1-91D4-58CD2145AE6D}" type="slidenum">
              <a:rPr lang="en-US" smtClean="0"/>
              <a:t>‹#›</a:t>
            </a:fld>
            <a:endParaRPr lang="en-US"/>
          </a:p>
        </p:txBody>
      </p:sp>
    </p:spTree>
    <p:extLst>
      <p:ext uri="{BB962C8B-B14F-4D97-AF65-F5344CB8AC3E}">
        <p14:creationId xmlns:p14="http://schemas.microsoft.com/office/powerpoint/2010/main" val="3346683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89AF73-F288-47BA-A6DD-759E0E43C3DD}" type="datetimeFigureOut">
              <a:rPr lang="en-US" smtClean="0"/>
              <a:t>3/22/2025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5D735C-974E-4AD1-91D4-58CD2145AE6D}" type="slidenum">
              <a:rPr lang="en-US" smtClean="0"/>
              <a:t>‹#›</a:t>
            </a:fld>
            <a:endParaRPr lang="en-US"/>
          </a:p>
        </p:txBody>
      </p:sp>
    </p:spTree>
    <p:extLst>
      <p:ext uri="{BB962C8B-B14F-4D97-AF65-F5344CB8AC3E}">
        <p14:creationId xmlns:p14="http://schemas.microsoft.com/office/powerpoint/2010/main" val="2151717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89AF73-F288-47BA-A6DD-759E0E43C3DD}" type="datetimeFigureOut">
              <a:rPr lang="en-US" smtClean="0"/>
              <a:t>3/22/2025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5D735C-974E-4AD1-91D4-58CD2145AE6D}" type="slidenum">
              <a:rPr lang="en-US" smtClean="0"/>
              <a:t>‹#›</a:t>
            </a:fld>
            <a:endParaRPr lang="en-US"/>
          </a:p>
        </p:txBody>
      </p:sp>
    </p:spTree>
    <p:extLst>
      <p:ext uri="{BB962C8B-B14F-4D97-AF65-F5344CB8AC3E}">
        <p14:creationId xmlns:p14="http://schemas.microsoft.com/office/powerpoint/2010/main" val="3731255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89AF73-F288-47BA-A6DD-759E0E43C3DD}" type="datetimeFigureOut">
              <a:rPr lang="en-US" smtClean="0"/>
              <a:t>3/22/2025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5D735C-974E-4AD1-91D4-58CD2145AE6D}" type="slidenum">
              <a:rPr lang="en-US" smtClean="0"/>
              <a:t>‹#›</a:t>
            </a:fld>
            <a:endParaRPr lang="en-US"/>
          </a:p>
        </p:txBody>
      </p:sp>
    </p:spTree>
    <p:extLst>
      <p:ext uri="{BB962C8B-B14F-4D97-AF65-F5344CB8AC3E}">
        <p14:creationId xmlns:p14="http://schemas.microsoft.com/office/powerpoint/2010/main" val="24129968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11.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jpeg"/><Relationship Id="rId7"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4.png"/><Relationship Id="rId5" Type="http://schemas.openxmlformats.org/officeDocument/2006/relationships/image" Target="../media/image14.emf"/><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6.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6.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9.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4.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8.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800" dirty="0">
                <a:solidFill>
                  <a:srgbClr val="002060"/>
                </a:solidFill>
                <a:latin typeface="Berlin Sans FB Demi" panose="020E0802020502020306" pitchFamily="34" charset="0"/>
              </a:rPr>
              <a:t>Ministry of higher Education                                     and Scientific Research</a:t>
            </a: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600" dirty="0">
                <a:solidFill>
                  <a:srgbClr val="002060"/>
                </a:solidFill>
                <a:latin typeface="Berlin Sans FB Demi" panose="020E0802020502020306" pitchFamily="34" charset="0"/>
              </a:rPr>
              <a:t>University of </a:t>
            </a:r>
            <a:r>
              <a:rPr lang="en-US" sz="1600" dirty="0" err="1">
                <a:solidFill>
                  <a:srgbClr val="002060"/>
                </a:solidFill>
                <a:latin typeface="Berlin Sans FB Demi" panose="020E0802020502020306" pitchFamily="34" charset="0"/>
              </a:rPr>
              <a:t>Basrah</a:t>
            </a:r>
            <a:r>
              <a:rPr lang="en-US" sz="1600" dirty="0">
                <a:solidFill>
                  <a:srgbClr val="002060"/>
                </a:solidFill>
                <a:latin typeface="Berlin Sans FB Demi" panose="020E0802020502020306" pitchFamily="34" charset="0"/>
              </a:rPr>
              <a:t>                Al-</a:t>
            </a:r>
            <a:r>
              <a:rPr lang="en-US" sz="1600" dirty="0" err="1">
                <a:solidFill>
                  <a:srgbClr val="002060"/>
                </a:solidFill>
                <a:latin typeface="Berlin Sans FB Demi" panose="020E0802020502020306" pitchFamily="34" charset="0"/>
              </a:rPr>
              <a:t>zahraa</a:t>
            </a:r>
            <a:r>
              <a:rPr lang="en-US" sz="1600" dirty="0">
                <a:solidFill>
                  <a:srgbClr val="002060"/>
                </a:solidFill>
                <a:latin typeface="Berlin Sans FB Demi" panose="020E0802020502020306" pitchFamily="34" charset="0"/>
              </a:rPr>
              <a:t> medical college</a:t>
            </a:r>
          </a:p>
        </p:txBody>
      </p:sp>
      <p:sp>
        <p:nvSpPr>
          <p:cNvPr id="9" name="Rectangle 8"/>
          <p:cNvSpPr/>
          <p:nvPr/>
        </p:nvSpPr>
        <p:spPr>
          <a:xfrm>
            <a:off x="0" y="5858162"/>
            <a:ext cx="9144000" cy="997528"/>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1" name="TextBox 9"/>
          <p:cNvSpPr txBox="1"/>
          <p:nvPr/>
        </p:nvSpPr>
        <p:spPr>
          <a:xfrm>
            <a:off x="-4346" y="725519"/>
            <a:ext cx="9903720" cy="2123658"/>
          </a:xfrm>
          <a:prstGeom prst="rect">
            <a:avLst/>
          </a:prstGeom>
          <a:noFill/>
        </p:spPr>
        <p:txBody>
          <a:bodyPr wrap="square" rtlCol="0">
            <a:spAutoFit/>
          </a:bodyPr>
          <a:lstStyle/>
          <a:p>
            <a:pPr lvl="0"/>
            <a:r>
              <a:rPr lang="en-US" sz="2800" dirty="0">
                <a:solidFill>
                  <a:prstClr val="black"/>
                </a:solidFill>
                <a:effectLst>
                  <a:outerShdw blurRad="38100" dist="38100" dir="2700000" algn="tl">
                    <a:srgbClr val="000000">
                      <a:alpha val="43137"/>
                    </a:srgbClr>
                  </a:outerShdw>
                </a:effectLst>
              </a:rPr>
              <a:t>The module:  </a:t>
            </a:r>
            <a:r>
              <a:rPr lang="en-US" sz="3200" b="1" dirty="0">
                <a:solidFill>
                  <a:srgbClr val="FF0000"/>
                </a:solidFill>
              </a:rPr>
              <a:t>Molecular, Gene and Diseases</a:t>
            </a:r>
            <a:endParaRPr lang="en-US" sz="2800" b="1" dirty="0">
              <a:solidFill>
                <a:srgbClr val="FF0000"/>
              </a:solidFill>
            </a:endParaRPr>
          </a:p>
          <a:p>
            <a:pPr lvl="0"/>
            <a:endParaRPr lang="en-US" dirty="0">
              <a:solidFill>
                <a:prstClr val="black"/>
              </a:solidFill>
            </a:endParaRPr>
          </a:p>
          <a:p>
            <a:pPr lvl="0"/>
            <a:r>
              <a:rPr lang="en-US" dirty="0">
                <a:solidFill>
                  <a:prstClr val="black"/>
                </a:solidFill>
              </a:rPr>
              <a:t>  </a:t>
            </a:r>
            <a:r>
              <a:rPr lang="en-US" sz="2800" b="1" dirty="0">
                <a:solidFill>
                  <a:srgbClr val="002060"/>
                </a:solidFill>
              </a:rPr>
              <a:t>Session 3: Lecture  2 </a:t>
            </a:r>
            <a:endParaRPr lang="en-US" b="1" dirty="0">
              <a:solidFill>
                <a:srgbClr val="002060"/>
              </a:solidFill>
            </a:endParaRPr>
          </a:p>
          <a:p>
            <a:pPr lvl="0"/>
            <a:r>
              <a:rPr lang="en-US" sz="2800" b="1" dirty="0">
                <a:solidFill>
                  <a:prstClr val="black"/>
                </a:solidFill>
              </a:rPr>
              <a:t> </a:t>
            </a:r>
            <a:r>
              <a:rPr lang="en-US" sz="2800" b="1" dirty="0">
                <a:solidFill>
                  <a:prstClr val="black"/>
                </a:solidFill>
                <a:effectLst>
                  <a:outerShdw blurRad="38100" dist="38100" dir="2700000" algn="tl">
                    <a:srgbClr val="000000">
                      <a:alpha val="43137"/>
                    </a:srgbClr>
                  </a:outerShdw>
                </a:effectLst>
              </a:rPr>
              <a:t>Lecture Title: </a:t>
            </a:r>
            <a:r>
              <a:rPr lang="en-US" sz="3600" b="1" spc="-5" dirty="0">
                <a:solidFill>
                  <a:srgbClr val="FF0000"/>
                </a:solidFill>
                <a:latin typeface="Times New Roman"/>
                <a:cs typeface="Times New Roman"/>
              </a:rPr>
              <a:t>Regulation of Enzyme Activity</a:t>
            </a:r>
            <a:endParaRPr lang="en-US" sz="2800" b="1" spc="-5" dirty="0">
              <a:solidFill>
                <a:srgbClr val="FF0000"/>
              </a:solidFill>
              <a:latin typeface="Times New Roman"/>
              <a:cs typeface="Times New Roman"/>
            </a:endParaRPr>
          </a:p>
          <a:p>
            <a:pPr lvl="0"/>
            <a:endParaRPr lang="en-US" dirty="0">
              <a:solidFill>
                <a:prstClr val="black"/>
              </a:solidFill>
            </a:endParaRPr>
          </a:p>
        </p:txBody>
      </p:sp>
      <p:pic>
        <p:nvPicPr>
          <p:cNvPr id="1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45"/>
          <a:stretch/>
        </p:blipFill>
        <p:spPr>
          <a:xfrm>
            <a:off x="7907384" y="5879407"/>
            <a:ext cx="1236617" cy="955041"/>
          </a:xfrm>
          <a:prstGeom prst="rect">
            <a:avLst/>
          </a:prstGeom>
        </p:spPr>
      </p:pic>
      <p:sp>
        <p:nvSpPr>
          <p:cNvPr id="14" name="TextBox 1"/>
          <p:cNvSpPr txBox="1"/>
          <p:nvPr/>
        </p:nvSpPr>
        <p:spPr>
          <a:xfrm>
            <a:off x="-4346" y="5501558"/>
            <a:ext cx="9143999" cy="1200329"/>
          </a:xfrm>
          <a:prstGeom prst="rect">
            <a:avLst/>
          </a:prstGeom>
          <a:noFill/>
        </p:spPr>
        <p:txBody>
          <a:bodyPr wrap="square" rtlCol="0">
            <a:spAutoFit/>
          </a:bodyPr>
          <a:lstStyle/>
          <a:p>
            <a:r>
              <a:rPr lang="en-US" b="1" dirty="0">
                <a:solidFill>
                  <a:srgbClr val="FF0000"/>
                </a:solidFill>
              </a:rPr>
              <a:t>            </a:t>
            </a:r>
            <a:r>
              <a:rPr lang="en-US" b="1" dirty="0"/>
              <a:t>This Lecture was loaded in blackboard and you can find the material in: </a:t>
            </a:r>
          </a:p>
          <a:p>
            <a:r>
              <a:rPr lang="en-US" b="1" dirty="0">
                <a:solidFill>
                  <a:srgbClr val="FF0000"/>
                </a:solidFill>
              </a:rPr>
              <a:t>               (Lippincott’s Illustrated Reviews: Cell and Molecular Biology Chapter 5)</a:t>
            </a:r>
            <a:endParaRPr lang="en-US" b="1" dirty="0"/>
          </a:p>
          <a:p>
            <a:r>
              <a:rPr lang="en-US" b="1" dirty="0">
                <a:solidFill>
                  <a:srgbClr val="0070C0"/>
                </a:solidFill>
              </a:rPr>
              <a:t>            </a:t>
            </a:r>
            <a:r>
              <a:rPr lang="en-US" b="1" dirty="0"/>
              <a:t>For more detailed instructions, any question, or you have a case you </a:t>
            </a:r>
          </a:p>
          <a:p>
            <a:r>
              <a:rPr lang="en-US" b="1" dirty="0"/>
              <a:t>             need help in, please post to the group of session</a:t>
            </a:r>
            <a:endParaRPr lang="en-US" dirty="0"/>
          </a:p>
        </p:txBody>
      </p:sp>
      <p:pic>
        <p:nvPicPr>
          <p:cNvPr id="15" name="Picture 2" descr="ÙØªÙØ¬Ø© Ø¨Ø­Ø« Ø§ÙØµÙØ± Ø¹Ù âªbook iconâ¬â"/>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60" y="5815744"/>
            <a:ext cx="480151" cy="48015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ØµÙØ±Ø© Ø°Ø§Øª ØµÙØ©"/>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20" y="6253476"/>
            <a:ext cx="538091" cy="53809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a:extLst>
              <a:ext uri="{FF2B5EF4-FFF2-40B4-BE49-F238E27FC236}">
                <a16:creationId xmlns:a16="http://schemas.microsoft.com/office/drawing/2014/main" id="{6C3C1D8E-FCBC-4F55-BC0B-A8D6BEC3C7D1}"/>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114800" y="1"/>
            <a:ext cx="761999" cy="685800"/>
          </a:xfrm>
          <a:prstGeom prst="rect">
            <a:avLst/>
          </a:prstGeom>
        </p:spPr>
      </p:pic>
      <p:sp>
        <p:nvSpPr>
          <p:cNvPr id="20" name="TextBox 19">
            <a:extLst>
              <a:ext uri="{FF2B5EF4-FFF2-40B4-BE49-F238E27FC236}">
                <a16:creationId xmlns:a16="http://schemas.microsoft.com/office/drawing/2014/main" id="{7D4ED4EE-1951-4FD1-9A62-3464B566388E}"/>
              </a:ext>
            </a:extLst>
          </p:cNvPr>
          <p:cNvSpPr txBox="1"/>
          <p:nvPr/>
        </p:nvSpPr>
        <p:spPr>
          <a:xfrm>
            <a:off x="32321" y="2891595"/>
            <a:ext cx="3132912" cy="2431435"/>
          </a:xfrm>
          <a:prstGeom prst="rect">
            <a:avLst/>
          </a:prstGeom>
          <a:noFill/>
        </p:spPr>
        <p:txBody>
          <a:bodyPr wrap="square" rtlCol="0">
            <a:spAutoFit/>
          </a:bodyPr>
          <a:lstStyle/>
          <a:p>
            <a:r>
              <a:rPr lang="en-US" sz="2400" b="1" dirty="0"/>
              <a:t>Module staff:</a:t>
            </a:r>
          </a:p>
          <a:p>
            <a:pPr marL="12700"/>
            <a:r>
              <a:rPr lang="en-US" sz="1600" b="1" spc="25" dirty="0">
                <a:cs typeface="Calibri"/>
              </a:rPr>
              <a:t>Dr. Wameedh Hashim </a:t>
            </a:r>
            <a:r>
              <a:rPr lang="en-US" sz="1600" b="1" spc="25" dirty="0" err="1">
                <a:cs typeface="Calibri"/>
              </a:rPr>
              <a:t>Alqatrani</a:t>
            </a:r>
            <a:endParaRPr lang="en-US" sz="1600" b="1" spc="25" dirty="0">
              <a:cs typeface="Calibri"/>
            </a:endParaRPr>
          </a:p>
          <a:p>
            <a:pPr marL="12700"/>
            <a:r>
              <a:rPr lang="en-US" sz="1600" b="1" spc="25" dirty="0">
                <a:solidFill>
                  <a:srgbClr val="FF0000"/>
                </a:solidFill>
                <a:cs typeface="Calibri"/>
              </a:rPr>
              <a:t>Dr. Hamed Jaddoa</a:t>
            </a:r>
            <a:endParaRPr lang="ar-IQ" sz="1600" b="1" spc="25" dirty="0">
              <a:solidFill>
                <a:srgbClr val="FF0000"/>
              </a:solidFill>
              <a:cs typeface="Calibri"/>
            </a:endParaRPr>
          </a:p>
          <a:p>
            <a:pPr marL="12700"/>
            <a:r>
              <a:rPr lang="en-US" sz="1600" b="1" spc="25" dirty="0">
                <a:solidFill>
                  <a:prstClr val="black"/>
                </a:solidFill>
                <a:cs typeface="Calibri"/>
              </a:rPr>
              <a:t>Dr. </a:t>
            </a:r>
            <a:r>
              <a:rPr lang="en-US" sz="1600" b="1" spc="25" dirty="0" err="1">
                <a:solidFill>
                  <a:prstClr val="black"/>
                </a:solidFill>
                <a:cs typeface="Calibri"/>
              </a:rPr>
              <a:t>Hazim</a:t>
            </a:r>
            <a:r>
              <a:rPr lang="en-US" sz="1600" b="1" spc="25" dirty="0">
                <a:solidFill>
                  <a:prstClr val="black"/>
                </a:solidFill>
                <a:cs typeface="Calibri"/>
              </a:rPr>
              <a:t> </a:t>
            </a:r>
            <a:r>
              <a:rPr lang="en-US" sz="1600" b="1" spc="25" dirty="0" err="1">
                <a:solidFill>
                  <a:prstClr val="black"/>
                </a:solidFill>
                <a:cs typeface="Calibri"/>
              </a:rPr>
              <a:t>Talib</a:t>
            </a:r>
            <a:endParaRPr lang="en-US" sz="1600" b="1" spc="25" dirty="0">
              <a:solidFill>
                <a:prstClr val="black"/>
              </a:solidFill>
              <a:cs typeface="Calibri"/>
            </a:endParaRPr>
          </a:p>
          <a:p>
            <a:pPr marL="12700"/>
            <a:r>
              <a:rPr lang="en-US" sz="1600" b="1" spc="25" dirty="0">
                <a:solidFill>
                  <a:prstClr val="black"/>
                </a:solidFill>
                <a:cs typeface="Calibri"/>
              </a:rPr>
              <a:t>Dr. </a:t>
            </a:r>
            <a:r>
              <a:rPr lang="en-US" sz="1600" b="1" spc="25" dirty="0" err="1">
                <a:solidFill>
                  <a:prstClr val="black"/>
                </a:solidFill>
                <a:cs typeface="Calibri"/>
              </a:rPr>
              <a:t>Zainab</a:t>
            </a:r>
            <a:r>
              <a:rPr lang="en-US" sz="1600" b="1" spc="25" dirty="0">
                <a:solidFill>
                  <a:prstClr val="black"/>
                </a:solidFill>
                <a:cs typeface="Calibri"/>
              </a:rPr>
              <a:t> Ahmad</a:t>
            </a:r>
          </a:p>
          <a:p>
            <a:pPr marL="12700"/>
            <a:r>
              <a:rPr lang="en-US" sz="1600" b="1" spc="25" dirty="0">
                <a:solidFill>
                  <a:prstClr val="black"/>
                </a:solidFill>
                <a:cs typeface="Calibri"/>
              </a:rPr>
              <a:t>Dr. Amani </a:t>
            </a:r>
            <a:r>
              <a:rPr lang="en-US" sz="1600" b="1" spc="25" dirty="0" err="1">
                <a:solidFill>
                  <a:prstClr val="black"/>
                </a:solidFill>
                <a:cs typeface="Calibri"/>
              </a:rPr>
              <a:t>Niama</a:t>
            </a:r>
            <a:endParaRPr lang="en-US" sz="1600" b="1" spc="25" dirty="0">
              <a:solidFill>
                <a:prstClr val="black"/>
              </a:solidFill>
              <a:cs typeface="Calibri"/>
            </a:endParaRPr>
          </a:p>
          <a:p>
            <a:pPr marL="12700"/>
            <a:r>
              <a:rPr lang="en-US" sz="1600" b="1" spc="25" dirty="0">
                <a:solidFill>
                  <a:prstClr val="black"/>
                </a:solidFill>
                <a:cs typeface="Calibri"/>
              </a:rPr>
              <a:t>Dr. </a:t>
            </a:r>
            <a:r>
              <a:rPr lang="en-US" sz="1600" b="1" spc="25" dirty="0" err="1">
                <a:solidFill>
                  <a:prstClr val="black"/>
                </a:solidFill>
                <a:cs typeface="Calibri"/>
              </a:rPr>
              <a:t>Zainab</a:t>
            </a:r>
            <a:r>
              <a:rPr lang="en-US" sz="1600" b="1" spc="25" dirty="0">
                <a:solidFill>
                  <a:prstClr val="black"/>
                </a:solidFill>
                <a:cs typeface="Calibri"/>
              </a:rPr>
              <a:t> </a:t>
            </a:r>
            <a:r>
              <a:rPr lang="en-US" sz="1600" b="1" spc="25" dirty="0" err="1">
                <a:solidFill>
                  <a:prstClr val="black"/>
                </a:solidFill>
                <a:cs typeface="Calibri"/>
              </a:rPr>
              <a:t>Muzahim</a:t>
            </a:r>
            <a:endParaRPr lang="en-US" sz="1600" b="1" spc="25" dirty="0">
              <a:solidFill>
                <a:prstClr val="black"/>
              </a:solidFill>
              <a:cs typeface="Calibri"/>
            </a:endParaRPr>
          </a:p>
          <a:p>
            <a:pPr marL="12700"/>
            <a:r>
              <a:rPr lang="en-US" sz="1600" b="1" spc="25" dirty="0">
                <a:solidFill>
                  <a:prstClr val="black"/>
                </a:solidFill>
                <a:cs typeface="Calibri"/>
              </a:rPr>
              <a:t>Assist. Lect. </a:t>
            </a:r>
            <a:r>
              <a:rPr lang="en-US" sz="1600" b="1" spc="25" dirty="0" err="1">
                <a:solidFill>
                  <a:prstClr val="black"/>
                </a:solidFill>
                <a:cs typeface="Calibri"/>
              </a:rPr>
              <a:t>Amna</a:t>
            </a:r>
            <a:r>
              <a:rPr lang="en-US" sz="1600" b="1" spc="25" dirty="0">
                <a:solidFill>
                  <a:prstClr val="black"/>
                </a:solidFill>
                <a:cs typeface="Calibri"/>
              </a:rPr>
              <a:t> Shaker</a:t>
            </a:r>
          </a:p>
          <a:p>
            <a:pPr marL="12700"/>
            <a:r>
              <a:rPr lang="en-US" sz="1600" b="1" spc="25" dirty="0">
                <a:solidFill>
                  <a:prstClr val="black"/>
                </a:solidFill>
                <a:cs typeface="Calibri"/>
              </a:rPr>
              <a:t>Assist. Lect. </a:t>
            </a:r>
            <a:r>
              <a:rPr lang="en-US" sz="1600" b="1" spc="25" dirty="0" err="1">
                <a:solidFill>
                  <a:prstClr val="black"/>
                </a:solidFill>
                <a:cs typeface="Calibri"/>
              </a:rPr>
              <a:t>Amal</a:t>
            </a:r>
            <a:r>
              <a:rPr lang="en-US" sz="1600" b="1" spc="25" dirty="0">
                <a:solidFill>
                  <a:prstClr val="black"/>
                </a:solidFill>
                <a:cs typeface="Calibri"/>
              </a:rPr>
              <a:t> </a:t>
            </a:r>
            <a:r>
              <a:rPr lang="en-US" sz="1600" b="1" spc="25" dirty="0" err="1">
                <a:solidFill>
                  <a:prstClr val="black"/>
                </a:solidFill>
                <a:cs typeface="Calibri"/>
              </a:rPr>
              <a:t>Adil</a:t>
            </a:r>
            <a:endParaRPr lang="en-US" sz="1600" b="1" spc="25" dirty="0">
              <a:solidFill>
                <a:prstClr val="black"/>
              </a:solidFill>
              <a:cs typeface="Calibri"/>
            </a:endParaRPr>
          </a:p>
        </p:txBody>
      </p:sp>
      <p:sp>
        <p:nvSpPr>
          <p:cNvPr id="21" name="TextBox 20">
            <a:extLst>
              <a:ext uri="{FF2B5EF4-FFF2-40B4-BE49-F238E27FC236}">
                <a16:creationId xmlns:a16="http://schemas.microsoft.com/office/drawing/2014/main" id="{420944E8-6698-4673-B0E8-0C049622B0EA}"/>
              </a:ext>
            </a:extLst>
          </p:cNvPr>
          <p:cNvSpPr txBox="1"/>
          <p:nvPr/>
        </p:nvSpPr>
        <p:spPr>
          <a:xfrm>
            <a:off x="3165233" y="2944906"/>
            <a:ext cx="3370037" cy="2062103"/>
          </a:xfrm>
          <a:prstGeom prst="rect">
            <a:avLst/>
          </a:prstGeom>
          <a:noFill/>
        </p:spPr>
        <p:txBody>
          <a:bodyPr wrap="square" rtlCol="0">
            <a:spAutoFit/>
          </a:bodyPr>
          <a:lstStyle/>
          <a:p>
            <a:pPr marL="12700"/>
            <a:endParaRPr lang="en-US" sz="1600" b="1" spc="25" dirty="0">
              <a:solidFill>
                <a:prstClr val="black"/>
              </a:solidFill>
              <a:cs typeface="Calibri"/>
            </a:endParaRPr>
          </a:p>
          <a:p>
            <a:pPr marL="12700"/>
            <a:r>
              <a:rPr lang="en-US" sz="1600" b="1" spc="25" dirty="0">
                <a:solidFill>
                  <a:prstClr val="black"/>
                </a:solidFill>
                <a:cs typeface="Calibri"/>
              </a:rPr>
              <a:t>Dr. Hussein K. Abdul-</a:t>
            </a:r>
            <a:r>
              <a:rPr lang="en-US" sz="1600" b="1" spc="25" dirty="0" err="1">
                <a:solidFill>
                  <a:prstClr val="black"/>
                </a:solidFill>
                <a:cs typeface="Calibri"/>
              </a:rPr>
              <a:t>Sada</a:t>
            </a:r>
            <a:endParaRPr lang="en-US" sz="1600" b="1" spc="25" dirty="0">
              <a:solidFill>
                <a:prstClr val="black"/>
              </a:solidFill>
              <a:cs typeface="Calibri"/>
            </a:endParaRPr>
          </a:p>
          <a:p>
            <a:pPr marL="12700"/>
            <a:r>
              <a:rPr lang="en-US" sz="1600" b="1" spc="25" dirty="0">
                <a:solidFill>
                  <a:prstClr val="black"/>
                </a:solidFill>
                <a:cs typeface="Calibri"/>
              </a:rPr>
              <a:t>Dr. </a:t>
            </a:r>
            <a:r>
              <a:rPr lang="en-US" sz="1600" b="1" spc="25" dirty="0" err="1">
                <a:solidFill>
                  <a:prstClr val="black"/>
                </a:solidFill>
                <a:cs typeface="Calibri"/>
              </a:rPr>
              <a:t>Farqad</a:t>
            </a:r>
            <a:r>
              <a:rPr lang="en-US" sz="1600" b="1" spc="25" dirty="0">
                <a:solidFill>
                  <a:prstClr val="black"/>
                </a:solidFill>
                <a:cs typeface="Calibri"/>
              </a:rPr>
              <a:t> M. Al-</a:t>
            </a:r>
            <a:r>
              <a:rPr lang="en-US" sz="1600" b="1" spc="25" dirty="0" err="1">
                <a:solidFill>
                  <a:prstClr val="black"/>
                </a:solidFill>
                <a:cs typeface="Calibri"/>
              </a:rPr>
              <a:t>Hamdani</a:t>
            </a:r>
            <a:r>
              <a:rPr lang="en-US" sz="1600" b="1" spc="25" dirty="0">
                <a:solidFill>
                  <a:prstClr val="black"/>
                </a:solidFill>
                <a:cs typeface="Calibri"/>
              </a:rPr>
              <a:t> </a:t>
            </a:r>
          </a:p>
          <a:p>
            <a:pPr marL="12700"/>
            <a:r>
              <a:rPr lang="en-US" sz="1600" b="1" spc="25" dirty="0">
                <a:solidFill>
                  <a:prstClr val="black"/>
                </a:solidFill>
                <a:cs typeface="Calibri"/>
              </a:rPr>
              <a:t>Dr. </a:t>
            </a:r>
            <a:r>
              <a:rPr lang="en-US" sz="1600" b="1" spc="25" dirty="0" err="1">
                <a:solidFill>
                  <a:prstClr val="black"/>
                </a:solidFill>
                <a:cs typeface="Calibri"/>
              </a:rPr>
              <a:t>Abeer</a:t>
            </a:r>
            <a:r>
              <a:rPr lang="en-US" sz="1600" b="1" spc="25" dirty="0">
                <a:solidFill>
                  <a:prstClr val="black"/>
                </a:solidFill>
                <a:cs typeface="Calibri"/>
              </a:rPr>
              <a:t> </a:t>
            </a:r>
            <a:r>
              <a:rPr lang="en-US" sz="1600" b="1" spc="25" dirty="0" err="1">
                <a:solidFill>
                  <a:prstClr val="black"/>
                </a:solidFill>
                <a:cs typeface="Calibri"/>
              </a:rPr>
              <a:t>Leyali</a:t>
            </a:r>
            <a:r>
              <a:rPr lang="en-US" sz="1600" b="1" spc="25" dirty="0">
                <a:solidFill>
                  <a:prstClr val="black"/>
                </a:solidFill>
                <a:cs typeface="Calibri"/>
              </a:rPr>
              <a:t> Mohammed</a:t>
            </a:r>
          </a:p>
          <a:p>
            <a:pPr marL="12700"/>
            <a:r>
              <a:rPr lang="en-US" sz="1600" b="1" spc="25" dirty="0">
                <a:solidFill>
                  <a:prstClr val="black"/>
                </a:solidFill>
                <a:cs typeface="Calibri"/>
              </a:rPr>
              <a:t>Dr. </a:t>
            </a:r>
            <a:r>
              <a:rPr lang="en-US" sz="1600" b="1" spc="25" dirty="0" err="1">
                <a:solidFill>
                  <a:prstClr val="black"/>
                </a:solidFill>
                <a:cs typeface="Calibri"/>
              </a:rPr>
              <a:t>Zainab</a:t>
            </a:r>
            <a:r>
              <a:rPr lang="en-US" sz="1600" b="1" spc="25" dirty="0">
                <a:solidFill>
                  <a:prstClr val="black"/>
                </a:solidFill>
                <a:cs typeface="Calibri"/>
              </a:rPr>
              <a:t> Khalid</a:t>
            </a:r>
          </a:p>
          <a:p>
            <a:pPr marL="12700"/>
            <a:r>
              <a:rPr lang="en-US" sz="1600" b="1" spc="25" dirty="0">
                <a:solidFill>
                  <a:prstClr val="black"/>
                </a:solidFill>
                <a:cs typeface="Calibri"/>
              </a:rPr>
              <a:t>Dr. </a:t>
            </a:r>
            <a:r>
              <a:rPr lang="en-US" sz="1600" b="1" spc="25" dirty="0" err="1">
                <a:solidFill>
                  <a:prstClr val="black"/>
                </a:solidFill>
                <a:cs typeface="Calibri"/>
              </a:rPr>
              <a:t>Douaa</a:t>
            </a:r>
            <a:r>
              <a:rPr lang="en-US" sz="1600" b="1" spc="25" dirty="0">
                <a:solidFill>
                  <a:prstClr val="black"/>
                </a:solidFill>
                <a:cs typeface="Calibri"/>
              </a:rPr>
              <a:t> </a:t>
            </a:r>
            <a:r>
              <a:rPr lang="en-US" sz="1600" b="1" spc="25" dirty="0" err="1">
                <a:solidFill>
                  <a:prstClr val="black"/>
                </a:solidFill>
                <a:cs typeface="Calibri"/>
              </a:rPr>
              <a:t>Saadi</a:t>
            </a:r>
            <a:r>
              <a:rPr lang="en-US" sz="1600" b="1" spc="25" dirty="0">
                <a:solidFill>
                  <a:prstClr val="black"/>
                </a:solidFill>
                <a:cs typeface="Calibri"/>
              </a:rPr>
              <a:t> Salim</a:t>
            </a:r>
          </a:p>
          <a:p>
            <a:pPr marL="12700"/>
            <a:r>
              <a:rPr lang="en-US" sz="1600" b="1" spc="25" dirty="0">
                <a:solidFill>
                  <a:prstClr val="black"/>
                </a:solidFill>
                <a:cs typeface="Calibri"/>
              </a:rPr>
              <a:t>Assist. Lect. Mohammed Abdullah</a:t>
            </a:r>
          </a:p>
          <a:p>
            <a:pPr marL="12700"/>
            <a:r>
              <a:rPr lang="en-US" sz="1600" b="1" spc="25" dirty="0">
                <a:solidFill>
                  <a:srgbClr val="FF0000"/>
                </a:solidFill>
                <a:cs typeface="Calibri"/>
              </a:rPr>
              <a:t>Assist. Lect. Ibrahim </a:t>
            </a:r>
            <a:r>
              <a:rPr lang="en-US" sz="1600" b="1" spc="25" dirty="0" err="1">
                <a:solidFill>
                  <a:srgbClr val="FF0000"/>
                </a:solidFill>
                <a:cs typeface="Calibri"/>
              </a:rPr>
              <a:t>Ayad</a:t>
            </a:r>
            <a:endParaRPr lang="en-US" sz="1600" b="1" spc="25" dirty="0">
              <a:solidFill>
                <a:srgbClr val="FF0000"/>
              </a:solidFill>
              <a:cs typeface="Calibri"/>
            </a:endParaRPr>
          </a:p>
        </p:txBody>
      </p:sp>
      <p:sp>
        <p:nvSpPr>
          <p:cNvPr id="22" name="TextBox 9">
            <a:extLst>
              <a:ext uri="{FF2B5EF4-FFF2-40B4-BE49-F238E27FC236}">
                <a16:creationId xmlns:a16="http://schemas.microsoft.com/office/drawing/2014/main" id="{2CB63EAC-5EAF-4654-A3C0-AA613D0D245C}"/>
              </a:ext>
            </a:extLst>
          </p:cNvPr>
          <p:cNvSpPr txBox="1"/>
          <p:nvPr/>
        </p:nvSpPr>
        <p:spPr>
          <a:xfrm>
            <a:off x="6434414" y="2849177"/>
            <a:ext cx="2677265" cy="2062103"/>
          </a:xfrm>
          <a:prstGeom prst="rect">
            <a:avLst/>
          </a:prstGeom>
          <a:noFill/>
        </p:spPr>
        <p:txBody>
          <a:bodyPr wrap="square" rtlCol="0">
            <a:spAutoFit/>
          </a:bodyPr>
          <a:lstStyle/>
          <a:p>
            <a:pPr marL="12700"/>
            <a:endParaRPr lang="en-US" sz="1600" b="1" spc="25" dirty="0">
              <a:cs typeface="Calibri"/>
            </a:endParaRPr>
          </a:p>
          <a:p>
            <a:pPr marL="12700"/>
            <a:r>
              <a:rPr lang="en-US" sz="1600" b="1" spc="25" dirty="0">
                <a:cs typeface="Calibri"/>
              </a:rPr>
              <a:t>Dr. </a:t>
            </a:r>
            <a:r>
              <a:rPr lang="en-US" sz="1600" b="1" spc="25" dirty="0" err="1">
                <a:cs typeface="Calibri"/>
              </a:rPr>
              <a:t>Inas</a:t>
            </a:r>
            <a:r>
              <a:rPr lang="en-US" sz="1600" b="1" spc="25" dirty="0">
                <a:cs typeface="Calibri"/>
              </a:rPr>
              <a:t> </a:t>
            </a:r>
            <a:r>
              <a:rPr lang="en-US" sz="1600" b="1" spc="25" dirty="0" err="1">
                <a:cs typeface="Calibri"/>
              </a:rPr>
              <a:t>Ryadh</a:t>
            </a:r>
            <a:endParaRPr lang="en-US" sz="1600" b="1" spc="25" dirty="0">
              <a:cs typeface="Calibri"/>
            </a:endParaRPr>
          </a:p>
          <a:p>
            <a:pPr marL="12700"/>
            <a:r>
              <a:rPr lang="en-US" sz="1600" b="1" spc="25" dirty="0">
                <a:cs typeface="Calibri"/>
              </a:rPr>
              <a:t>Dr. </a:t>
            </a:r>
            <a:r>
              <a:rPr lang="en-US" sz="1600" b="1" spc="25" dirty="0" err="1">
                <a:cs typeface="Calibri"/>
              </a:rPr>
              <a:t>Maiada</a:t>
            </a:r>
            <a:r>
              <a:rPr lang="en-US" sz="1600" b="1" spc="25" dirty="0">
                <a:cs typeface="Calibri"/>
              </a:rPr>
              <a:t> </a:t>
            </a:r>
            <a:r>
              <a:rPr lang="en-US" sz="1600" b="1" spc="25" dirty="0" err="1">
                <a:cs typeface="Calibri"/>
              </a:rPr>
              <a:t>Abdulah</a:t>
            </a:r>
            <a:endParaRPr lang="en-US" sz="1600" b="1" spc="25" dirty="0">
              <a:cs typeface="Calibri"/>
            </a:endParaRPr>
          </a:p>
          <a:p>
            <a:pPr marL="12700"/>
            <a:r>
              <a:rPr lang="en-US" sz="1600" b="1" spc="25" dirty="0">
                <a:solidFill>
                  <a:prstClr val="black"/>
                </a:solidFill>
                <a:cs typeface="Calibri"/>
              </a:rPr>
              <a:t>Dr. </a:t>
            </a:r>
            <a:r>
              <a:rPr lang="en-US" sz="1600" b="1" spc="25" dirty="0" err="1">
                <a:solidFill>
                  <a:prstClr val="black"/>
                </a:solidFill>
                <a:cs typeface="Calibri"/>
              </a:rPr>
              <a:t>Ilham</a:t>
            </a:r>
            <a:r>
              <a:rPr lang="en-US" sz="1600" b="1" spc="25" dirty="0">
                <a:solidFill>
                  <a:prstClr val="black"/>
                </a:solidFill>
                <a:cs typeface="Calibri"/>
              </a:rPr>
              <a:t> Mohamed </a:t>
            </a:r>
            <a:r>
              <a:rPr lang="en-US" sz="1600" b="1" spc="25" dirty="0" err="1">
                <a:solidFill>
                  <a:prstClr val="black"/>
                </a:solidFill>
                <a:cs typeface="Calibri"/>
              </a:rPr>
              <a:t>Jawad</a:t>
            </a:r>
            <a:endParaRPr lang="en-US" sz="1600" b="1" spc="25" dirty="0">
              <a:solidFill>
                <a:prstClr val="black"/>
              </a:solidFill>
              <a:cs typeface="Calibri"/>
            </a:endParaRPr>
          </a:p>
          <a:p>
            <a:pPr marL="12700"/>
            <a:r>
              <a:rPr lang="en-US" sz="1600" b="1" spc="25" dirty="0">
                <a:solidFill>
                  <a:prstClr val="black"/>
                </a:solidFill>
                <a:cs typeface="Calibri"/>
              </a:rPr>
              <a:t>Dr. Ban M.  </a:t>
            </a:r>
            <a:r>
              <a:rPr lang="en-US" sz="1600" b="1" spc="25" dirty="0" err="1">
                <a:solidFill>
                  <a:prstClr val="black"/>
                </a:solidFill>
                <a:cs typeface="Calibri"/>
              </a:rPr>
              <a:t>Saleh</a:t>
            </a:r>
            <a:endParaRPr lang="en-US" sz="1600" b="1" spc="25" dirty="0">
              <a:solidFill>
                <a:prstClr val="black"/>
              </a:solidFill>
              <a:cs typeface="Calibri"/>
            </a:endParaRPr>
          </a:p>
          <a:p>
            <a:pPr marL="12700"/>
            <a:r>
              <a:rPr lang="en-US" sz="1600" b="1" spc="25" dirty="0">
                <a:solidFill>
                  <a:prstClr val="black"/>
                </a:solidFill>
                <a:cs typeface="Calibri"/>
              </a:rPr>
              <a:t>Dr. </a:t>
            </a:r>
            <a:r>
              <a:rPr lang="en-US" sz="1600" b="1" spc="25" dirty="0" err="1">
                <a:solidFill>
                  <a:prstClr val="black"/>
                </a:solidFill>
                <a:cs typeface="Calibri"/>
              </a:rPr>
              <a:t>Shant</a:t>
            </a:r>
            <a:r>
              <a:rPr lang="en-US" sz="1600" b="1" spc="25" dirty="0">
                <a:solidFill>
                  <a:prstClr val="black"/>
                </a:solidFill>
                <a:cs typeface="Calibri"/>
              </a:rPr>
              <a:t> </a:t>
            </a:r>
            <a:r>
              <a:rPr lang="en-US" sz="1600" b="1" spc="25" dirty="0" err="1">
                <a:solidFill>
                  <a:prstClr val="black"/>
                </a:solidFill>
                <a:cs typeface="Calibri"/>
              </a:rPr>
              <a:t>Sunbat</a:t>
            </a:r>
            <a:endParaRPr lang="en-US" sz="1600" b="1" spc="25" dirty="0">
              <a:solidFill>
                <a:prstClr val="black"/>
              </a:solidFill>
              <a:cs typeface="Calibri"/>
            </a:endParaRPr>
          </a:p>
          <a:p>
            <a:pPr marL="12700"/>
            <a:r>
              <a:rPr lang="en-US" sz="1600" b="1" dirty="0">
                <a:cs typeface="Times New Roman" panose="02020603050405020304" pitchFamily="18" charset="0"/>
              </a:rPr>
              <a:t>Assist. Lect. </a:t>
            </a:r>
            <a:r>
              <a:rPr lang="en-US" sz="1600" b="1" dirty="0" err="1">
                <a:cs typeface="Times New Roman" panose="02020603050405020304" pitchFamily="18" charset="0"/>
              </a:rPr>
              <a:t>Eatidal</a:t>
            </a:r>
            <a:r>
              <a:rPr lang="en-US" sz="1600" b="1" dirty="0">
                <a:cs typeface="Times New Roman" panose="02020603050405020304" pitchFamily="18" charset="0"/>
              </a:rPr>
              <a:t>  </a:t>
            </a:r>
            <a:r>
              <a:rPr lang="en-US" sz="1600" b="1" dirty="0" err="1">
                <a:cs typeface="Times New Roman" panose="02020603050405020304" pitchFamily="18" charset="0"/>
              </a:rPr>
              <a:t>Akram</a:t>
            </a:r>
            <a:endParaRPr lang="en-US" sz="1600" b="1" dirty="0">
              <a:cs typeface="Times New Roman" panose="02020603050405020304" pitchFamily="18" charset="0"/>
            </a:endParaRPr>
          </a:p>
          <a:p>
            <a:pPr marL="12700"/>
            <a:r>
              <a:rPr lang="en-US" sz="1600" b="1" spc="25" dirty="0">
                <a:solidFill>
                  <a:prstClr val="black"/>
                </a:solidFill>
                <a:cs typeface="Calibri"/>
              </a:rPr>
              <a:t>Assist. Lect. </a:t>
            </a:r>
            <a:r>
              <a:rPr lang="en-US" sz="1600" b="1" spc="25" dirty="0" err="1">
                <a:solidFill>
                  <a:prstClr val="black"/>
                </a:solidFill>
                <a:cs typeface="Calibri"/>
              </a:rPr>
              <a:t>Taif</a:t>
            </a:r>
            <a:r>
              <a:rPr lang="en-US" sz="1600" b="1" spc="25" dirty="0">
                <a:solidFill>
                  <a:prstClr val="black"/>
                </a:solidFill>
                <a:cs typeface="Calibri"/>
              </a:rPr>
              <a:t> Ibrahim</a:t>
            </a:r>
            <a:endParaRPr lang="en-US" sz="1600" b="1" dirty="0">
              <a:cs typeface="Times New Roman" panose="02020603050405020304" pitchFamily="18" charset="0"/>
            </a:endParaRPr>
          </a:p>
        </p:txBody>
      </p:sp>
    </p:spTree>
    <p:extLst>
      <p:ext uri="{BB962C8B-B14F-4D97-AF65-F5344CB8AC3E}">
        <p14:creationId xmlns:p14="http://schemas.microsoft.com/office/powerpoint/2010/main" val="43199215"/>
      </p:ext>
    </p:extLst>
  </p:cSld>
  <p:clrMapOvr>
    <a:masterClrMapping/>
  </p:clrMapOvr>
  <mc:AlternateContent xmlns:mc="http://schemas.openxmlformats.org/markup-compatibility/2006" xmlns:p14="http://schemas.microsoft.com/office/powerpoint/2010/main">
    <mc:Choice Requires="p14">
      <p:transition spd="slow" p14:dur="2000" advTm="11340"/>
    </mc:Choice>
    <mc:Fallback xmlns="">
      <p:transition spd="slow" advTm="1134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800" dirty="0">
                <a:solidFill>
                  <a:srgbClr val="002060"/>
                </a:solidFill>
                <a:latin typeface="Berlin Sans FB Demi" panose="020E0802020502020306" pitchFamily="34" charset="0"/>
              </a:rPr>
              <a:t>Ministry of higher Education                                     and Scientific Research</a:t>
            </a: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600" dirty="0">
                <a:solidFill>
                  <a:srgbClr val="002060"/>
                </a:solidFill>
                <a:latin typeface="Berlin Sans FB Demi" panose="020E0802020502020306" pitchFamily="34" charset="0"/>
              </a:rPr>
              <a:t>University of </a:t>
            </a:r>
            <a:r>
              <a:rPr lang="en-US" sz="1600" dirty="0" err="1">
                <a:solidFill>
                  <a:srgbClr val="002060"/>
                </a:solidFill>
                <a:latin typeface="Berlin Sans FB Demi" panose="020E0802020502020306" pitchFamily="34" charset="0"/>
              </a:rPr>
              <a:t>Basrah</a:t>
            </a:r>
            <a:r>
              <a:rPr lang="en-US" sz="1600" dirty="0">
                <a:solidFill>
                  <a:srgbClr val="002060"/>
                </a:solidFill>
                <a:latin typeface="Berlin Sans FB Demi" panose="020E0802020502020306" pitchFamily="34" charset="0"/>
              </a:rPr>
              <a:t>                Al-</a:t>
            </a:r>
            <a:r>
              <a:rPr lang="en-US" sz="1600" dirty="0" err="1">
                <a:solidFill>
                  <a:srgbClr val="002060"/>
                </a:solidFill>
                <a:latin typeface="Berlin Sans FB Demi" panose="020E0802020502020306" pitchFamily="34" charset="0"/>
              </a:rPr>
              <a:t>zahraa</a:t>
            </a:r>
            <a:r>
              <a:rPr lang="en-US" sz="1600" dirty="0">
                <a:solidFill>
                  <a:srgbClr val="002060"/>
                </a:solidFill>
                <a:latin typeface="Berlin Sans FB Demi" panose="020E0802020502020306" pitchFamily="34" charset="0"/>
              </a:rPr>
              <a:t> medical college</a:t>
            </a:r>
          </a:p>
        </p:txBody>
      </p:sp>
      <p:sp>
        <p:nvSpPr>
          <p:cNvPr id="9" name="Rectangle 8"/>
          <p:cNvSpPr/>
          <p:nvPr/>
        </p:nvSpPr>
        <p:spPr>
          <a:xfrm>
            <a:off x="0" y="6400800"/>
            <a:ext cx="9144000" cy="45489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245"/>
          <a:stretch/>
        </p:blipFill>
        <p:spPr>
          <a:xfrm>
            <a:off x="8368937" y="6409955"/>
            <a:ext cx="775063" cy="450618"/>
          </a:xfrm>
          <a:prstGeom prst="rect">
            <a:avLst/>
          </a:prstGeom>
        </p:spPr>
      </p:pic>
      <p:sp>
        <p:nvSpPr>
          <p:cNvPr id="8" name="object 2"/>
          <p:cNvSpPr txBox="1">
            <a:spLocks/>
          </p:cNvSpPr>
          <p:nvPr/>
        </p:nvSpPr>
        <p:spPr>
          <a:xfrm>
            <a:off x="-2928730" y="641688"/>
            <a:ext cx="12072730" cy="524503"/>
          </a:xfrm>
          <a:prstGeom prst="rect">
            <a:avLst/>
          </a:prstGeom>
          <a:ln w="9144">
            <a:noFill/>
          </a:ln>
        </p:spPr>
        <p:txBody>
          <a:bodyPr vert="horz" wrap="square" lIns="0" tIns="3175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373505" rtl="1">
              <a:lnSpc>
                <a:spcPct val="100000"/>
              </a:lnSpc>
              <a:spcBef>
                <a:spcPts val="250"/>
              </a:spcBef>
            </a:pPr>
            <a:r>
              <a:rPr lang="en-US" sz="3200" b="1" spc="-5" dirty="0">
                <a:solidFill>
                  <a:srgbClr val="000000"/>
                </a:solidFill>
              </a:rPr>
              <a:t>Regulation of Enzyme action</a:t>
            </a:r>
          </a:p>
        </p:txBody>
      </p:sp>
      <p:sp>
        <p:nvSpPr>
          <p:cNvPr id="10" name="مستطيل 9"/>
          <p:cNvSpPr/>
          <p:nvPr/>
        </p:nvSpPr>
        <p:spPr>
          <a:xfrm>
            <a:off x="-4295" y="1166191"/>
            <a:ext cx="9148295" cy="461665"/>
          </a:xfrm>
          <a:prstGeom prst="rect">
            <a:avLst/>
          </a:prstGeom>
        </p:spPr>
        <p:txBody>
          <a:bodyPr wrap="square">
            <a:spAutoFit/>
          </a:bodyPr>
          <a:lstStyle/>
          <a:p>
            <a:pPr marL="469900" indent="-457200">
              <a:lnSpc>
                <a:spcPct val="100000"/>
              </a:lnSpc>
              <a:spcBef>
                <a:spcPts val="100"/>
              </a:spcBef>
              <a:buFont typeface="+mj-lt"/>
              <a:buAutoNum type="alphaUcPeriod"/>
              <a:tabLst>
                <a:tab pos="469265" algn="l"/>
              </a:tabLst>
            </a:pPr>
            <a:r>
              <a:rPr lang="en-US" sz="2400" b="1" dirty="0">
                <a:solidFill>
                  <a:srgbClr val="6F2F9F"/>
                </a:solidFill>
                <a:latin typeface="Times New Roman"/>
                <a:cs typeface="Times New Roman"/>
              </a:rPr>
              <a:t>Allosteric</a:t>
            </a:r>
            <a:r>
              <a:rPr lang="en-US" sz="2400" b="1" spc="-40" dirty="0">
                <a:solidFill>
                  <a:srgbClr val="6F2F9F"/>
                </a:solidFill>
                <a:latin typeface="Times New Roman"/>
                <a:cs typeface="Times New Roman"/>
              </a:rPr>
              <a:t> </a:t>
            </a:r>
            <a:r>
              <a:rPr lang="en-US" sz="2400" b="1" spc="-5" dirty="0">
                <a:solidFill>
                  <a:srgbClr val="6F2F9F"/>
                </a:solidFill>
                <a:latin typeface="Times New Roman"/>
                <a:cs typeface="Times New Roman"/>
              </a:rPr>
              <a:t>regulation:</a:t>
            </a:r>
            <a:endParaRPr lang="en-US" sz="2400" dirty="0">
              <a:latin typeface="Times New Roman"/>
              <a:cs typeface="Times New Roman"/>
            </a:endParaRPr>
          </a:p>
        </p:txBody>
      </p:sp>
      <p:sp>
        <p:nvSpPr>
          <p:cNvPr id="15" name="مستطيل 14"/>
          <p:cNvSpPr/>
          <p:nvPr/>
        </p:nvSpPr>
        <p:spPr>
          <a:xfrm>
            <a:off x="0" y="1590365"/>
            <a:ext cx="9144000" cy="4708981"/>
          </a:xfrm>
          <a:prstGeom prst="rect">
            <a:avLst/>
          </a:prstGeom>
        </p:spPr>
        <p:txBody>
          <a:bodyPr wrap="square">
            <a:spAutoFit/>
          </a:bodyPr>
          <a:lstStyle/>
          <a:p>
            <a:pPr marL="342900" indent="-342900" algn="just">
              <a:buFontTx/>
              <a:buChar char="-"/>
            </a:pPr>
            <a:r>
              <a:rPr lang="en-US" sz="2000" dirty="0">
                <a:latin typeface="Times New Roman" panose="02020603050405020304" pitchFamily="18" charset="0"/>
                <a:cs typeface="Times New Roman" panose="02020603050405020304" pitchFamily="18" charset="0"/>
              </a:rPr>
              <a:t>The simplest way of understanding the activity of these allosteric enzymes is to consider that the enzyme exists in two </a:t>
            </a:r>
            <a:r>
              <a:rPr lang="en-US" sz="2000" u="sng" dirty="0">
                <a:latin typeface="Times New Roman" panose="02020603050405020304" pitchFamily="18" charset="0"/>
                <a:cs typeface="Times New Roman" panose="02020603050405020304" pitchFamily="18" charset="0"/>
              </a:rPr>
              <a:t>conformational states</a:t>
            </a:r>
            <a:r>
              <a:rPr lang="en-US" sz="2000" dirty="0">
                <a:latin typeface="Times New Roman" panose="02020603050405020304" pitchFamily="18" charset="0"/>
                <a:cs typeface="Times New Roman" panose="02020603050405020304" pitchFamily="18" charset="0"/>
              </a:rPr>
              <a:t>: a </a:t>
            </a:r>
            <a:r>
              <a:rPr lang="en-US" sz="2000" dirty="0">
                <a:solidFill>
                  <a:srgbClr val="FF0000"/>
                </a:solidFill>
                <a:latin typeface="Times New Roman" panose="02020603050405020304" pitchFamily="18" charset="0"/>
                <a:cs typeface="Times New Roman" panose="02020603050405020304" pitchFamily="18" charset="0"/>
              </a:rPr>
              <a:t>T (tense) </a:t>
            </a:r>
            <a:r>
              <a:rPr lang="en-US" sz="2000" dirty="0">
                <a:latin typeface="Times New Roman" panose="02020603050405020304" pitchFamily="18" charset="0"/>
                <a:cs typeface="Times New Roman" panose="02020603050405020304" pitchFamily="18" charset="0"/>
              </a:rPr>
              <a:t>state in which the active sites in the enzyme have a low affinity for substrate, and a </a:t>
            </a:r>
            <a:r>
              <a:rPr lang="en-US" sz="2000" dirty="0">
                <a:solidFill>
                  <a:srgbClr val="FF0000"/>
                </a:solidFill>
                <a:latin typeface="Times New Roman" panose="02020603050405020304" pitchFamily="18" charset="0"/>
                <a:cs typeface="Times New Roman" panose="02020603050405020304" pitchFamily="18" charset="0"/>
              </a:rPr>
              <a:t>R (relaxed) </a:t>
            </a:r>
            <a:r>
              <a:rPr lang="en-US" sz="2000" dirty="0">
                <a:latin typeface="Times New Roman" panose="02020603050405020304" pitchFamily="18" charset="0"/>
                <a:cs typeface="Times New Roman" panose="02020603050405020304" pitchFamily="18" charset="0"/>
              </a:rPr>
              <a:t>state in which the active sites have a high affinity for substrate. </a:t>
            </a:r>
          </a:p>
          <a:p>
            <a:pPr marL="342900" indent="-342900" algn="just">
              <a:buFontTx/>
              <a:buChar char="-"/>
            </a:pPr>
            <a:endParaRPr lang="en-US" sz="2000" dirty="0">
              <a:latin typeface="Times New Roman" panose="02020603050405020304" pitchFamily="18" charset="0"/>
              <a:cs typeface="Times New Roman" panose="02020603050405020304" pitchFamily="18" charset="0"/>
            </a:endParaRPr>
          </a:p>
          <a:p>
            <a:pPr marL="342900" indent="-342900" algn="just">
              <a:buFontTx/>
              <a:buChar char="-"/>
            </a:pPr>
            <a:r>
              <a:rPr lang="en-US" sz="2000" dirty="0">
                <a:latin typeface="Times New Roman" panose="02020603050405020304" pitchFamily="18" charset="0"/>
                <a:cs typeface="Times New Roman" panose="02020603050405020304" pitchFamily="18" charset="0"/>
              </a:rPr>
              <a:t>Binding of substrate to one active site somehow alters the conformation of the enzyme, converting the T form into the R form. </a:t>
            </a:r>
          </a:p>
          <a:p>
            <a:pPr marL="342900" indent="-342900" algn="just">
              <a:buFontTx/>
              <a:buChar char="-"/>
            </a:pPr>
            <a:r>
              <a:rPr lang="en-US" sz="2000" dirty="0">
                <a:latin typeface="Times New Roman" panose="02020603050405020304" pitchFamily="18" charset="0"/>
                <a:cs typeface="Times New Roman" panose="02020603050405020304" pitchFamily="18" charset="0"/>
              </a:rPr>
              <a:t>Thus the equilibrium between T and R becomes displaced in of the R form.</a:t>
            </a:r>
          </a:p>
          <a:p>
            <a:pPr marL="342900" indent="-342900" algn="just">
              <a:buFontTx/>
              <a:buChar char="-"/>
            </a:pPr>
            <a:endParaRPr lang="en-US" sz="2000" dirty="0">
              <a:latin typeface="Times New Roman" panose="02020603050405020304" pitchFamily="18" charset="0"/>
              <a:cs typeface="Times New Roman" panose="02020603050405020304" pitchFamily="18" charset="0"/>
            </a:endParaRPr>
          </a:p>
          <a:p>
            <a:pPr marL="342900" indent="-342900" algn="just">
              <a:buFontTx/>
              <a:buChar char="-"/>
            </a:pPr>
            <a:r>
              <a:rPr lang="en-US" sz="2000" dirty="0">
                <a:latin typeface="Times New Roman" panose="02020603050405020304" pitchFamily="18" charset="0"/>
                <a:cs typeface="Times New Roman" panose="02020603050405020304" pitchFamily="18" charset="0"/>
              </a:rPr>
              <a:t>This simple model can also explain the effects of activators and inhibitors: </a:t>
            </a:r>
            <a:r>
              <a:rPr lang="en-US" sz="2000" dirty="0">
                <a:solidFill>
                  <a:srgbClr val="FF0000"/>
                </a:solidFill>
                <a:latin typeface="Times New Roman" panose="02020603050405020304" pitchFamily="18" charset="0"/>
                <a:cs typeface="Times New Roman" panose="02020603050405020304" pitchFamily="18" charset="0"/>
              </a:rPr>
              <a:t>an allosteric inhibitor </a:t>
            </a:r>
            <a:r>
              <a:rPr lang="en-US" sz="2000" dirty="0">
                <a:latin typeface="Times New Roman" panose="02020603050405020304" pitchFamily="18" charset="0"/>
                <a:cs typeface="Times New Roman" panose="02020603050405020304" pitchFamily="18" charset="0"/>
              </a:rPr>
              <a:t>binds to the T form and stabilizes it, </a:t>
            </a:r>
            <a:r>
              <a:rPr lang="en-US" sz="2000" dirty="0">
                <a:solidFill>
                  <a:srgbClr val="FF0000"/>
                </a:solidFill>
                <a:latin typeface="Times New Roman" panose="02020603050405020304" pitchFamily="18" charset="0"/>
                <a:cs typeface="Times New Roman" panose="02020603050405020304" pitchFamily="18" charset="0"/>
              </a:rPr>
              <a:t>an activator</a:t>
            </a:r>
            <a:r>
              <a:rPr lang="en-US" sz="2000" dirty="0">
                <a:latin typeface="Times New Roman" panose="02020603050405020304" pitchFamily="18" charset="0"/>
                <a:cs typeface="Times New Roman" panose="02020603050405020304" pitchFamily="18" charset="0"/>
              </a:rPr>
              <a:t>, on the other hand, binds to the R form and stabilizes it. </a:t>
            </a:r>
          </a:p>
          <a:p>
            <a:pPr marL="342900" indent="-342900" algn="just">
              <a:buFontTx/>
              <a:buChar char="-"/>
            </a:pPr>
            <a:endParaRPr lang="en-US" sz="2000" dirty="0">
              <a:latin typeface="Times New Roman" panose="02020603050405020304" pitchFamily="18" charset="0"/>
              <a:cs typeface="Times New Roman" panose="02020603050405020304" pitchFamily="18" charset="0"/>
            </a:endParaRPr>
          </a:p>
          <a:p>
            <a:pPr marL="342900" indent="-342900" algn="just">
              <a:buFontTx/>
              <a:buChar char="-"/>
            </a:pPr>
            <a:r>
              <a:rPr lang="en-US" sz="2000" b="1" dirty="0">
                <a:latin typeface="Times New Roman" panose="02020603050405020304" pitchFamily="18" charset="0"/>
                <a:cs typeface="Times New Roman" panose="02020603050405020304" pitchFamily="18" charset="0"/>
              </a:rPr>
              <a:t>Consequently, an allosteric inhibitor shifts the R to T conformational equilibrium toward T, whereas an allosteric activator shifts it toward R. </a:t>
            </a:r>
          </a:p>
        </p:txBody>
      </p:sp>
      <p:sp>
        <p:nvSpPr>
          <p:cNvPr id="17" name="مستطيل 16"/>
          <p:cNvSpPr/>
          <p:nvPr/>
        </p:nvSpPr>
        <p:spPr>
          <a:xfrm>
            <a:off x="7270550" y="874691"/>
            <a:ext cx="1898277" cy="524567"/>
          </a:xfrm>
          <a:prstGeom prst="rect">
            <a:avLst/>
          </a:prstGeom>
        </p:spPr>
        <p:txBody>
          <a:bodyPr wrap="none">
            <a:spAutoFit/>
          </a:bodyPr>
          <a:lstStyle/>
          <a:p>
            <a:pPr marL="12700" lvl="0">
              <a:lnSpc>
                <a:spcPct val="130000"/>
              </a:lnSpc>
              <a:spcBef>
                <a:spcPts val="1445"/>
              </a:spcBef>
              <a:tabLst>
                <a:tab pos="317500" algn="l"/>
              </a:tabLst>
            </a:pPr>
            <a:r>
              <a:rPr lang="en-US" sz="2400" b="1" dirty="0">
                <a:solidFill>
                  <a:srgbClr val="FF0000"/>
                </a:solidFill>
                <a:latin typeface="Times New Roman"/>
                <a:cs typeface="Times New Roman"/>
              </a:rPr>
              <a:t>LO 3.6 &amp; 3.7</a:t>
            </a:r>
          </a:p>
        </p:txBody>
      </p:sp>
      <p:pic>
        <p:nvPicPr>
          <p:cNvPr id="18" name="Picture 5">
            <a:extLst>
              <a:ext uri="{FF2B5EF4-FFF2-40B4-BE49-F238E27FC236}">
                <a16:creationId xmlns:a16="http://schemas.microsoft.com/office/drawing/2014/main" id="{3CD3B615-0D8B-4DA0-9780-E6BC5340E571}"/>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114800" y="1"/>
            <a:ext cx="761999" cy="685800"/>
          </a:xfrm>
          <a:prstGeom prst="rect">
            <a:avLst/>
          </a:prstGeom>
        </p:spPr>
      </p:pic>
      <p:pic>
        <p:nvPicPr>
          <p:cNvPr id="14" name="Picture 2" descr="ÙØªÙØ¬Ø© Ø¨Ø­Ø« Ø§ÙØµÙØ± Ø¹Ù âªbook iconâ¬â">
            <a:extLst>
              <a:ext uri="{FF2B5EF4-FFF2-40B4-BE49-F238E27FC236}">
                <a16:creationId xmlns:a16="http://schemas.microsoft.com/office/drawing/2014/main" id="{D369F7EC-0ED2-4EF3-B06C-770D1F8E876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64" y="6388169"/>
            <a:ext cx="480151" cy="4801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83507707"/>
      </p:ext>
    </p:extLst>
  </p:cSld>
  <p:clrMapOvr>
    <a:masterClrMapping/>
  </p:clrMapOvr>
  <mc:AlternateContent xmlns:mc="http://schemas.openxmlformats.org/markup-compatibility/2006" xmlns:p14="http://schemas.microsoft.com/office/powerpoint/2010/main">
    <mc:Choice Requires="p14">
      <p:transition spd="slow" p14:dur="2000" advTm="106208"/>
    </mc:Choice>
    <mc:Fallback xmlns="">
      <p:transition spd="slow" advTm="1062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extLst>
    <p:ext uri="{3A86A75C-4F4B-4683-9AE1-C65F6400EC91}">
      <p14:laserTraceLst xmlns:p14="http://schemas.microsoft.com/office/powerpoint/2010/main">
        <p14:tracePtLst>
          <p14:tracePt t="208" x="2500313" y="4251325"/>
          <p14:tracePt t="235" x="2509838" y="4251325"/>
          <p14:tracePt t="285" x="2517775" y="4251325"/>
          <p14:tracePt t="293" x="2517775" y="4259263"/>
          <p14:tracePt t="381" x="2536825" y="4268788"/>
          <p14:tracePt t="492" x="2544763" y="4268788"/>
          <p14:tracePt t="1484" x="2554288" y="4268788"/>
          <p14:tracePt t="1508" x="2562225" y="4268788"/>
          <p14:tracePt t="1516" x="2571750" y="4259263"/>
          <p14:tracePt t="1526" x="2589213" y="4251325"/>
          <p14:tracePt t="1550" x="2660650" y="4197350"/>
          <p14:tracePt t="1576" x="2894013" y="4027488"/>
          <p14:tracePt t="1600" x="3303588" y="3822700"/>
          <p14:tracePt t="1625" x="3643313" y="3633788"/>
          <p14:tracePt t="1651" x="3902075" y="3490913"/>
          <p14:tracePt t="1675" x="4295775" y="3268663"/>
          <p14:tracePt t="1700" x="4652963" y="3000375"/>
          <p14:tracePt t="1725" x="4741863" y="2928938"/>
          <p14:tracePt t="1750" x="4768850" y="2901950"/>
          <p14:tracePt t="1775" x="4776788" y="2894013"/>
          <p14:tracePt t="1844" x="4776788" y="2884488"/>
          <p14:tracePt t="1860" x="4776788" y="2874963"/>
          <p14:tracePt t="1875" x="4751388" y="2874963"/>
          <p14:tracePt t="1900" x="4581525" y="2857500"/>
          <p14:tracePt t="1925" x="4456113" y="2840038"/>
          <p14:tracePt t="1950" x="4340225" y="2830513"/>
          <p14:tracePt t="1976" x="4187825" y="2795588"/>
          <p14:tracePt t="1979" x="4143375" y="2795588"/>
          <p14:tracePt t="2000" x="3990975" y="2776538"/>
          <p14:tracePt t="2025" x="3705225" y="2705100"/>
          <p14:tracePt t="2051" x="3616325" y="2679700"/>
          <p14:tracePt t="2075" x="3608388" y="2670175"/>
          <p14:tracePt t="2100" x="3598863" y="2660650"/>
          <p14:tracePt t="2125" x="3643313" y="2598738"/>
          <p14:tracePt t="2150" x="3848100" y="2509838"/>
          <p14:tracePt t="2176" x="4116388" y="2411413"/>
          <p14:tracePt t="2200" x="4402138" y="2357438"/>
          <p14:tracePt t="2225" x="4759325" y="2303463"/>
          <p14:tracePt t="2250" x="5160963" y="2295525"/>
          <p14:tracePt t="2275" x="5626100" y="2295525"/>
          <p14:tracePt t="2300" x="6215063" y="2295525"/>
          <p14:tracePt t="2325" x="6545263" y="2295525"/>
          <p14:tracePt t="2350" x="6777038" y="2295525"/>
          <p14:tracePt t="2375" x="6946900" y="2330450"/>
          <p14:tracePt t="2401" x="7027863" y="2357438"/>
          <p14:tracePt t="2425" x="7037388" y="2357438"/>
          <p14:tracePt t="2492" x="7027863" y="2366963"/>
          <p14:tracePt t="2501" x="7010400" y="2384425"/>
          <p14:tracePt t="2525" x="6894513" y="2455863"/>
          <p14:tracePt t="2550" x="6759575" y="2544763"/>
          <p14:tracePt t="2575" x="6554788" y="2633663"/>
          <p14:tracePt t="2600" x="6188075" y="2714625"/>
          <p14:tracePt t="2625" x="5562600" y="2803525"/>
          <p14:tracePt t="2650" x="4991100" y="2874963"/>
          <p14:tracePt t="2675" x="4643438" y="2884488"/>
          <p14:tracePt t="2700" x="4465638" y="2884488"/>
          <p14:tracePt t="2725" x="4419600" y="2894013"/>
          <p14:tracePt t="2750" x="4394200" y="2894013"/>
          <p14:tracePt t="2775" x="4375150" y="2894013"/>
          <p14:tracePt t="2800" x="4367213" y="2894013"/>
          <p14:tracePt t="2844" x="4357688" y="2894013"/>
          <p14:tracePt t="2853" x="4340225" y="2894013"/>
          <p14:tracePt t="2875" x="4313238" y="2894013"/>
          <p14:tracePt t="2900" x="4276725" y="2894013"/>
          <p14:tracePt t="2925" x="4224338" y="2884488"/>
          <p14:tracePt t="2950" x="4098925" y="2867025"/>
          <p14:tracePt t="2976" x="3973513" y="2847975"/>
          <p14:tracePt t="3012" x="3973513" y="2840038"/>
          <p14:tracePt t="3036" x="3973513" y="2830513"/>
          <p14:tracePt t="3050" x="3973513" y="2803525"/>
          <p14:tracePt t="3075" x="4116388" y="2679700"/>
          <p14:tracePt t="3100" x="4419600" y="2517775"/>
          <p14:tracePt t="3125" x="4714875" y="2419350"/>
          <p14:tracePt t="3150" x="5180013" y="2339975"/>
          <p14:tracePt t="3175" x="6180138" y="2214563"/>
          <p14:tracePt t="3200" x="7089775" y="2152650"/>
          <p14:tracePt t="3225" x="7688263" y="2143125"/>
          <p14:tracePt t="3250" x="8197850" y="2143125"/>
          <p14:tracePt t="3275" x="8545513" y="2143125"/>
          <p14:tracePt t="3300" x="8724900" y="2143125"/>
          <p14:tracePt t="3325" x="8742363" y="2143125"/>
          <p14:tracePt t="3484" x="8742363" y="2152650"/>
          <p14:tracePt t="3492" x="8705850" y="2170113"/>
          <p14:tracePt t="3501" x="8670925" y="2179638"/>
          <p14:tracePt t="3525" x="8537575" y="2241550"/>
          <p14:tracePt t="3550" x="8313738" y="2312988"/>
          <p14:tracePt t="3575" x="8027988" y="2393950"/>
          <p14:tracePt t="3600" x="7589838" y="2473325"/>
          <p14:tracePt t="3625" x="6965950" y="2562225"/>
          <p14:tracePt t="3651" x="6215063" y="2670175"/>
          <p14:tracePt t="3675" x="5581650" y="2732088"/>
          <p14:tracePt t="3701" x="4965700" y="2822575"/>
          <p14:tracePt t="3725" x="4751388" y="2857500"/>
          <p14:tracePt t="3750" x="4670425" y="2857500"/>
          <p14:tracePt t="3775" x="4633913" y="2867025"/>
          <p14:tracePt t="3948" x="4643438" y="2874963"/>
          <p14:tracePt t="3956" x="4705350" y="2884488"/>
          <p14:tracePt t="3975" x="4786313" y="2894013"/>
          <p14:tracePt t="3979" x="4822825" y="2894013"/>
          <p14:tracePt t="4000" x="4956175" y="2919413"/>
          <p14:tracePt t="4025" x="5259388" y="2982913"/>
          <p14:tracePt t="4050" x="5626100" y="3044825"/>
          <p14:tracePt t="4075" x="5875338" y="3116263"/>
          <p14:tracePt t="4100" x="6153150" y="3187700"/>
          <p14:tracePt t="4125" x="6313488" y="3268663"/>
          <p14:tracePt t="4150" x="6375400" y="3295650"/>
          <p14:tracePt t="4175" x="6384925" y="3303588"/>
          <p14:tracePt t="4253" x="6375400" y="3322638"/>
          <p14:tracePt t="4260" x="6367463" y="3322638"/>
          <p14:tracePt t="4275" x="6340475" y="3322638"/>
          <p14:tracePt t="4300" x="6296025" y="3340100"/>
          <p14:tracePt t="4325" x="6269038" y="3340100"/>
          <p14:tracePt t="4350" x="6197600" y="3340100"/>
          <p14:tracePt t="4375" x="6062663" y="3340100"/>
          <p14:tracePt t="4400" x="5902325" y="3340100"/>
          <p14:tracePt t="4425" x="5803900" y="3340100"/>
          <p14:tracePt t="4450" x="5759450" y="3340100"/>
          <p14:tracePt t="4475" x="5697538" y="3340100"/>
          <p14:tracePt t="4480" x="5670550" y="3340100"/>
          <p14:tracePt t="4500" x="5581650" y="3340100"/>
          <p14:tracePt t="4524" x="5537200" y="3340100"/>
          <p14:tracePt t="4550" x="5491163" y="3322638"/>
          <p14:tracePt t="4575" x="5429250" y="3303588"/>
          <p14:tracePt t="4600" x="5357813" y="3276600"/>
          <p14:tracePt t="4625" x="5313363" y="3268663"/>
          <p14:tracePt t="4650" x="5313363" y="3259138"/>
          <p14:tracePt t="4675" x="5313363" y="3232150"/>
          <p14:tracePt t="4700" x="5313363" y="3081338"/>
          <p14:tracePt t="4725" x="5330825" y="2955925"/>
          <p14:tracePt t="4750" x="5456238" y="2803525"/>
          <p14:tracePt t="4775" x="5795963" y="2608263"/>
          <p14:tracePt t="4800" x="6161088" y="2455863"/>
          <p14:tracePt t="4825" x="6429375" y="2374900"/>
          <p14:tracePt t="4850" x="6742113" y="2303463"/>
          <p14:tracePt t="4875" x="7099300" y="2251075"/>
          <p14:tracePt t="4900" x="7483475" y="2224088"/>
          <p14:tracePt t="4925" x="7643813" y="2224088"/>
          <p14:tracePt t="4950" x="7751763" y="2224088"/>
          <p14:tracePt t="4975" x="7823200" y="2224088"/>
          <p14:tracePt t="5000" x="7831138" y="2224088"/>
          <p14:tracePt t="5195" x="7823200" y="2224088"/>
          <p14:tracePt t="5203" x="7786688" y="2224088"/>
          <p14:tracePt t="5211" x="7759700" y="2241550"/>
          <p14:tracePt t="5224" x="7715250" y="2251075"/>
          <p14:tracePt t="5249" x="7608888" y="2303463"/>
          <p14:tracePt t="5274" x="7527925" y="2322513"/>
          <p14:tracePt t="5299" x="7483475" y="2330450"/>
          <p14:tracePt t="5324" x="7456488" y="2339975"/>
          <p14:tracePt t="5349" x="7412038" y="2347913"/>
          <p14:tracePt t="5374" x="7358063" y="2357438"/>
          <p14:tracePt t="5399" x="7331075" y="2366963"/>
          <p14:tracePt t="5424" x="7313613" y="2366963"/>
          <p14:tracePt t="5449" x="7304088" y="2366963"/>
          <p14:tracePt t="5475" x="7286625" y="2366963"/>
          <p14:tracePt t="5478" x="7269163" y="2366963"/>
          <p14:tracePt t="5499" x="7224713" y="2366963"/>
          <p14:tracePt t="5524" x="7188200" y="2366963"/>
          <p14:tracePt t="5549" x="7180263" y="2366963"/>
          <p14:tracePt t="5599" x="7161213" y="2366963"/>
          <p14:tracePt t="5625" x="7153275" y="2366963"/>
          <p14:tracePt t="5660" x="7134225" y="2366963"/>
          <p14:tracePt t="5796" x="7126288" y="2366963"/>
          <p14:tracePt t="5821" x="7126288" y="2357438"/>
          <p14:tracePt t="5829" x="7134225" y="2347913"/>
          <p14:tracePt t="5850" x="7153275" y="2330450"/>
          <p14:tracePt t="5875" x="7188200" y="2303463"/>
          <p14:tracePt t="5900" x="7251700" y="2268538"/>
          <p14:tracePt t="5925" x="7277100" y="2268538"/>
          <p14:tracePt t="5950" x="7296150" y="2259013"/>
          <p14:tracePt t="5975" x="7304088" y="2259013"/>
          <p14:tracePt t="6000" x="7323138" y="2259013"/>
          <p14:tracePt t="6025" x="7331075" y="2259013"/>
          <p14:tracePt t="6050" x="7340600" y="2259013"/>
          <p14:tracePt t="6075" x="7348538" y="2259013"/>
          <p14:tracePt t="6461" x="7358063" y="2259013"/>
          <p14:tracePt t="6469" x="7385050" y="2259013"/>
          <p14:tracePt t="6478" x="7394575" y="2259013"/>
          <p14:tracePt t="6500" x="7446963" y="2259013"/>
          <p14:tracePt t="6525" x="7510463" y="2259013"/>
          <p14:tracePt t="6549" x="7545388" y="2259013"/>
          <p14:tracePt t="6611" x="7554913" y="2259013"/>
          <p14:tracePt t="6643" x="7562850" y="2259013"/>
          <p14:tracePt t="6652" x="7572375" y="2259013"/>
          <p14:tracePt t="6677" x="7581900" y="2259013"/>
          <p14:tracePt t="6908" x="7572375" y="2259013"/>
          <p14:tracePt t="6916" x="7527925" y="2276475"/>
          <p14:tracePt t="6924" x="7483475" y="2276475"/>
          <p14:tracePt t="6949" x="7215188" y="2339975"/>
          <p14:tracePt t="6974" x="6626225" y="2384425"/>
          <p14:tracePt t="6999" x="5518150" y="2544763"/>
          <p14:tracePt t="7024" x="4741863" y="2687638"/>
          <p14:tracePt t="7049" x="4037013" y="2813050"/>
          <p14:tracePt t="7075" x="3679825" y="2894013"/>
          <p14:tracePt t="7100" x="3322638" y="2990850"/>
          <p14:tracePt t="7124" x="2847975" y="3133725"/>
          <p14:tracePt t="7149" x="2312988" y="3232150"/>
          <p14:tracePt t="7174" x="1687513" y="3402013"/>
          <p14:tracePt t="7199" x="1196975" y="3536950"/>
          <p14:tracePt t="7224" x="919163" y="3625850"/>
          <p14:tracePt t="7249" x="704850" y="3687763"/>
          <p14:tracePt t="7275" x="571500" y="3724275"/>
          <p14:tracePt t="7299" x="482600" y="3724275"/>
          <p14:tracePt t="7324" x="438150" y="3724275"/>
          <p14:tracePt t="7349" x="419100" y="3724275"/>
          <p14:tracePt t="7374" x="393700" y="3724275"/>
          <p14:tracePt t="7399" x="357188" y="3660775"/>
          <p14:tracePt t="7424" x="276225" y="3554413"/>
          <p14:tracePt t="7449" x="196850" y="3429000"/>
          <p14:tracePt t="7475" x="160338" y="3340100"/>
          <p14:tracePt t="7479" x="160338" y="3330575"/>
          <p14:tracePt t="7499" x="142875" y="3295650"/>
          <p14:tracePt t="7524" x="142875" y="3268663"/>
          <p14:tracePt t="7549" x="142875" y="3251200"/>
          <p14:tracePt t="7574" x="142875" y="3241675"/>
          <p14:tracePt t="7600" x="169863" y="3224213"/>
          <p14:tracePt t="7624" x="268288" y="3160713"/>
          <p14:tracePt t="7649" x="366713" y="3098800"/>
          <p14:tracePt t="7674" x="401638" y="3081338"/>
          <p14:tracePt t="7700" x="419100" y="3071813"/>
          <p14:tracePt t="7764" x="419100" y="3062288"/>
          <p14:tracePt t="7774" x="428625" y="3062288"/>
          <p14:tracePt t="7799" x="438150" y="3062288"/>
          <p14:tracePt t="7824" x="446088" y="3054350"/>
          <p14:tracePt t="7849" x="473075" y="3036888"/>
          <p14:tracePt t="7874" x="482600" y="3027363"/>
          <p14:tracePt t="7899" x="490538" y="3027363"/>
          <p14:tracePt t="7924" x="509588" y="3017838"/>
          <p14:tracePt t="7949" x="536575" y="3000375"/>
          <p14:tracePt t="7974" x="554038" y="2990850"/>
          <p14:tracePt t="7999" x="561975" y="2982913"/>
          <p14:tracePt t="8024" x="561975" y="2973388"/>
          <p14:tracePt t="8049" x="571500" y="2973388"/>
          <p14:tracePt t="8149" x="581025" y="2973388"/>
          <p14:tracePt t="8180" x="598488" y="2955925"/>
          <p14:tracePt t="8260" x="608013" y="2955925"/>
          <p14:tracePt t="8269" x="615950" y="2955925"/>
          <p14:tracePt t="8284" x="633413" y="2955925"/>
          <p14:tracePt t="8299" x="660400" y="2955925"/>
          <p14:tracePt t="8324" x="731838" y="2973388"/>
          <p14:tracePt t="8350" x="776288" y="2990850"/>
          <p14:tracePt t="8374" x="839788" y="3000375"/>
          <p14:tracePt t="8400" x="911225" y="3027363"/>
          <p14:tracePt t="8424" x="1000125" y="3036888"/>
          <p14:tracePt t="8449" x="1044575" y="3044825"/>
          <p14:tracePt t="8475" x="1071563" y="3062288"/>
          <p14:tracePt t="8499" x="1098550" y="3081338"/>
          <p14:tracePt t="8524" x="1152525" y="3125788"/>
          <p14:tracePt t="8549" x="1204913" y="3170238"/>
          <p14:tracePt t="8574" x="1276350" y="3241675"/>
          <p14:tracePt t="8599" x="1401763" y="3394075"/>
          <p14:tracePt t="8624" x="1589088" y="3554413"/>
          <p14:tracePt t="8649" x="1741488" y="3687763"/>
          <p14:tracePt t="8675" x="1919288" y="3822700"/>
          <p14:tracePt t="8699" x="2071688" y="3919538"/>
          <p14:tracePt t="8724" x="2312988" y="4062413"/>
          <p14:tracePt t="8749" x="2490788" y="4160838"/>
          <p14:tracePt t="8774" x="2589213" y="4205288"/>
          <p14:tracePt t="8800" x="2660650" y="4241800"/>
          <p14:tracePt t="8824" x="2714625" y="4251325"/>
          <p14:tracePt t="8849" x="2840038" y="4303713"/>
          <p14:tracePt t="8874" x="3000375" y="4357688"/>
          <p14:tracePt t="8899" x="3116263" y="4367213"/>
          <p14:tracePt t="8924" x="3232150" y="4394200"/>
          <p14:tracePt t="8949" x="3357563" y="4402138"/>
          <p14:tracePt t="8974" x="3446463" y="4402138"/>
          <p14:tracePt t="8999" x="3500438" y="4402138"/>
          <p14:tracePt t="9024" x="3544888" y="4394200"/>
          <p14:tracePt t="9049" x="3616325" y="4348163"/>
          <p14:tracePt t="9074" x="3732213" y="4286250"/>
          <p14:tracePt t="9100" x="3776663" y="4241800"/>
          <p14:tracePt t="9124" x="3830638" y="4197350"/>
          <p14:tracePt t="9149" x="3848100" y="4160838"/>
          <p14:tracePt t="9174" x="3884613" y="4125913"/>
          <p14:tracePt t="9199" x="3919538" y="4071938"/>
          <p14:tracePt t="9224" x="3938588" y="4027488"/>
          <p14:tracePt t="9249" x="3946525" y="4010025"/>
          <p14:tracePt t="9274" x="3946525" y="4000500"/>
          <p14:tracePt t="9325" x="3946525" y="3990975"/>
          <p14:tracePt t="9364" x="3946525" y="3983038"/>
          <p14:tracePt t="9404" x="3946525" y="3965575"/>
          <p14:tracePt t="9452" x="3929063" y="3965575"/>
          <p14:tracePt t="9468" x="3919538" y="3956050"/>
          <p14:tracePt t="9492" x="3902075" y="3946525"/>
          <p14:tracePt t="9525" x="3894138" y="3946525"/>
          <p14:tracePt t="9653" x="3902075" y="3946525"/>
          <p14:tracePt t="9660" x="3911600" y="3946525"/>
          <p14:tracePt t="9674" x="3919538" y="3946525"/>
          <p14:tracePt t="9699" x="3956050" y="3946525"/>
          <p14:tracePt t="9724" x="4303713" y="3919538"/>
          <p14:tracePt t="9749" x="4768850" y="3919538"/>
          <p14:tracePt t="9774" x="5072063" y="3919538"/>
          <p14:tracePt t="9799" x="5286375" y="3919538"/>
          <p14:tracePt t="9824" x="5357813" y="3929063"/>
          <p14:tracePt t="9849" x="5367338" y="3929063"/>
          <p14:tracePt t="9916" x="5375275" y="3929063"/>
          <p14:tracePt t="10108" x="5384800" y="3929063"/>
          <p14:tracePt t="10118" x="5375275" y="3946525"/>
          <p14:tracePt t="10125" x="5348288" y="3946525"/>
          <p14:tracePt t="10149" x="5286375" y="3965575"/>
          <p14:tracePt t="10174" x="5214938" y="3983038"/>
          <p14:tracePt t="10199" x="5143500" y="3983038"/>
          <p14:tracePt t="10224" x="5062538" y="3990975"/>
          <p14:tracePt t="10249" x="4973638" y="3990975"/>
          <p14:tracePt t="10274" x="4867275" y="3983038"/>
          <p14:tracePt t="10299" x="4822825" y="3965575"/>
          <p14:tracePt t="10324" x="4803775" y="3956050"/>
          <p14:tracePt t="10381" x="4803775" y="3946525"/>
          <p14:tracePt t="10399" x="4840288" y="3911600"/>
          <p14:tracePt t="10424" x="4991100" y="3830638"/>
          <p14:tracePt t="10449" x="5251450" y="3786188"/>
          <p14:tracePt t="10475" x="5626100" y="3732213"/>
          <p14:tracePt t="10499" x="5786438" y="3724275"/>
          <p14:tracePt t="10524" x="6180138" y="3697288"/>
          <p14:tracePt t="10549" x="6465888" y="3679825"/>
          <p14:tracePt t="10574" x="6661150" y="3670300"/>
          <p14:tracePt t="10599" x="6884988" y="3670300"/>
          <p14:tracePt t="10624" x="7089775" y="3670300"/>
          <p14:tracePt t="10649" x="7242175" y="3652838"/>
          <p14:tracePt t="10674" x="7348538" y="3652838"/>
          <p14:tracePt t="10699" x="7402513" y="3643313"/>
          <p14:tracePt t="10724" x="7510463" y="3643313"/>
          <p14:tracePt t="10749" x="7634288" y="3633788"/>
          <p14:tracePt t="10774" x="7742238" y="3633788"/>
          <p14:tracePt t="10800" x="7831138" y="3633788"/>
          <p14:tracePt t="10824" x="7840663" y="3633788"/>
          <p14:tracePt t="10849" x="7858125" y="3633788"/>
          <p14:tracePt t="10907" x="7867650" y="3633788"/>
          <p14:tracePt t="10915" x="7885113" y="3633788"/>
          <p14:tracePt t="11269" x="7875588" y="3633788"/>
          <p14:tracePt t="11277" x="7848600" y="3652838"/>
          <p14:tracePt t="11285" x="7796213" y="3679825"/>
          <p14:tracePt t="11299" x="7742238" y="3705225"/>
          <p14:tracePt t="11324" x="7412038" y="3786188"/>
          <p14:tracePt t="11349" x="7062788" y="3830638"/>
          <p14:tracePt t="11374" x="6599238" y="3830638"/>
          <p14:tracePt t="11399" x="6126163" y="3848100"/>
          <p14:tracePt t="11424" x="5705475" y="3884613"/>
          <p14:tracePt t="11449" x="5214938" y="3884613"/>
          <p14:tracePt t="11474" x="4857750" y="3902075"/>
          <p14:tracePt t="11478" x="4759325" y="3911600"/>
          <p14:tracePt t="11499" x="4633913" y="3911600"/>
          <p14:tracePt t="11524" x="4537075" y="3929063"/>
          <p14:tracePt t="11549" x="4518025" y="3929063"/>
          <p14:tracePt t="11574" x="4510088" y="3929063"/>
          <p14:tracePt t="11599" x="4483100" y="3929063"/>
          <p14:tracePt t="11624" x="4438650" y="3929063"/>
          <p14:tracePt t="11649" x="4429125" y="3929063"/>
          <p14:tracePt t="12118" x="4438650" y="3929063"/>
          <p14:tracePt t="12125" x="4465638" y="3929063"/>
          <p14:tracePt t="12132" x="4483100" y="3929063"/>
          <p14:tracePt t="12149" x="4491038" y="3919538"/>
          <p14:tracePt t="12174" x="4562475" y="3902075"/>
          <p14:tracePt t="12199" x="4616450" y="3902075"/>
          <p14:tracePt t="12509" x="4616450" y="3894138"/>
          <p14:tracePt t="12532" x="4608513" y="3894138"/>
          <p14:tracePt t="12556" x="4598988" y="3894138"/>
          <p14:tracePt t="12692" x="4589463" y="3884613"/>
          <p14:tracePt t="12756" x="4589463" y="3875088"/>
          <p14:tracePt t="12772" x="4598988" y="3875088"/>
          <p14:tracePt t="12796" x="4616450" y="3875088"/>
          <p14:tracePt t="12804" x="4633913" y="3875088"/>
          <p14:tracePt t="12824" x="4670425" y="3857625"/>
          <p14:tracePt t="12849" x="4732338" y="3848100"/>
          <p14:tracePt t="12874" x="4786313" y="3848100"/>
          <p14:tracePt t="12899" x="4884738" y="3848100"/>
          <p14:tracePt t="12923" x="5160963" y="3840163"/>
          <p14:tracePt t="12949" x="5446713" y="3840163"/>
          <p14:tracePt t="12974" x="5795963" y="3840163"/>
          <p14:tracePt t="12999" x="6054725" y="3795713"/>
          <p14:tracePt t="13024" x="6126163" y="3776663"/>
          <p14:tracePt t="13049" x="6215063" y="3751263"/>
          <p14:tracePt t="13074" x="6296025" y="3741738"/>
          <p14:tracePt t="13099" x="6357938" y="3724275"/>
          <p14:tracePt t="13124" x="6384925" y="3724275"/>
          <p14:tracePt t="13149" x="6527800" y="3714750"/>
          <p14:tracePt t="13174" x="6653213" y="3687763"/>
          <p14:tracePt t="13199" x="6705600" y="3679825"/>
          <p14:tracePt t="13460" x="6705600" y="3670300"/>
          <p14:tracePt t="13534" x="6697663" y="3670300"/>
          <p14:tracePt t="13540" x="6670675" y="3670300"/>
          <p14:tracePt t="13549" x="6643688" y="3670300"/>
          <p14:tracePt t="13573" x="6483350" y="3670300"/>
          <p14:tracePt t="13599" x="6367463" y="3705225"/>
          <p14:tracePt t="13623" x="6251575" y="3724275"/>
          <p14:tracePt t="13649" x="6180138" y="3732213"/>
          <p14:tracePt t="13674" x="6062663" y="3768725"/>
          <p14:tracePt t="13699" x="5919788" y="3813175"/>
          <p14:tracePt t="13723" x="5680075" y="3902075"/>
          <p14:tracePt t="13749" x="5384800" y="3973513"/>
          <p14:tracePt t="13773" x="5224463" y="4010025"/>
          <p14:tracePt t="13799" x="5143500" y="4044950"/>
          <p14:tracePt t="13868" x="5126038" y="4044950"/>
          <p14:tracePt t="13892" x="5116513" y="4044950"/>
          <p14:tracePt t="13996" x="5099050" y="4044950"/>
          <p14:tracePt t="14188" x="5089525" y="4044950"/>
          <p14:tracePt t="14261" x="5089525" y="4037013"/>
          <p14:tracePt t="14277" x="5089525" y="4017963"/>
          <p14:tracePt t="14284" x="5089525" y="4010025"/>
          <p14:tracePt t="14308" x="5099050" y="4000500"/>
          <p14:tracePt t="14484" x="5108575" y="3983038"/>
          <p14:tracePt t="14525" x="5116513" y="3983038"/>
          <p14:tracePt t="14580" x="5126038" y="3973513"/>
          <p14:tracePt t="14604" x="5133975" y="3965575"/>
          <p14:tracePt t="14612" x="5143500" y="3965575"/>
          <p14:tracePt t="14623" x="5143500" y="3956050"/>
          <p14:tracePt t="14648" x="5153025" y="3956050"/>
          <p14:tracePt t="14732" x="5160963" y="3956050"/>
          <p14:tracePt t="14749" x="5170488" y="3956050"/>
          <p14:tracePt t="14908" x="5153025" y="3956050"/>
          <p14:tracePt t="14926" x="5143500" y="3956050"/>
          <p14:tracePt t="14932" x="5126038" y="3956050"/>
          <p14:tracePt t="14948" x="5081588" y="3956050"/>
          <p14:tracePt t="14973" x="5010150" y="3956050"/>
          <p14:tracePt t="14998" x="4956175" y="3956050"/>
          <p14:tracePt t="15023" x="4894263" y="3956050"/>
          <p14:tracePt t="15049" x="4840288" y="3946525"/>
          <p14:tracePt t="15073" x="4822825" y="3946525"/>
          <p14:tracePt t="15099" x="4786313" y="3938588"/>
          <p14:tracePt t="15123" x="4724400" y="3919538"/>
          <p14:tracePt t="15148" x="4633913" y="3894138"/>
          <p14:tracePt t="15173" x="4598988" y="3884613"/>
          <p14:tracePt t="15224" x="4572000" y="3867150"/>
          <p14:tracePt t="15248" x="4562475" y="3857625"/>
          <p14:tracePt t="15273" x="4510088" y="3840163"/>
          <p14:tracePt t="15299" x="4456113" y="3830638"/>
          <p14:tracePt t="15323" x="4402138" y="3830638"/>
          <p14:tracePt t="15348" x="4367213" y="3830638"/>
          <p14:tracePt t="15374" x="4340225" y="3830638"/>
          <p14:tracePt t="15398" x="4286250" y="3830638"/>
          <p14:tracePt t="15424" x="4170363" y="3830638"/>
          <p14:tracePt t="15449" x="4089400" y="3830638"/>
          <p14:tracePt t="15473" x="4054475" y="3830638"/>
          <p14:tracePt t="15477" x="4044950" y="3830638"/>
          <p14:tracePt t="15499" x="4017963" y="3830638"/>
          <p14:tracePt t="15523" x="3973513" y="3830638"/>
          <p14:tracePt t="15548" x="3848100" y="3830638"/>
          <p14:tracePt t="15573" x="3768725" y="3840163"/>
          <p14:tracePt t="15598" x="3741738" y="3840163"/>
          <p14:tracePt t="15623" x="3732213" y="3840163"/>
          <p14:tracePt t="15673" x="3732213" y="3848100"/>
          <p14:tracePt t="15732" x="3732213" y="3857625"/>
          <p14:tracePt t="15740" x="3751263" y="3875088"/>
          <p14:tracePt t="15749" x="3803650" y="3902075"/>
          <p14:tracePt t="15773" x="3938588" y="3919538"/>
          <p14:tracePt t="15798" x="4062413" y="3929063"/>
          <p14:tracePt t="15823" x="4116388" y="3929063"/>
          <p14:tracePt t="15848" x="4143375" y="3929063"/>
          <p14:tracePt t="15873" x="4205288" y="3911600"/>
          <p14:tracePt t="15898" x="4286250" y="3894138"/>
          <p14:tracePt t="15923" x="4295775" y="3894138"/>
          <p14:tracePt t="16028" x="4295775" y="3884613"/>
          <p14:tracePt t="16036" x="4286250" y="3875088"/>
          <p14:tracePt t="16052" x="4268788" y="3875088"/>
          <p14:tracePt t="16073" x="4241800" y="3875088"/>
          <p14:tracePt t="16099" x="4214813" y="3875088"/>
          <p14:tracePt t="16123" x="4197350" y="3867150"/>
          <p14:tracePt t="16148" x="4187825" y="3867150"/>
          <p14:tracePt t="16173" x="4152900" y="3848100"/>
          <p14:tracePt t="16348" x="4160838" y="3848100"/>
          <p14:tracePt t="16356" x="4179888" y="3848100"/>
          <p14:tracePt t="16373" x="4214813" y="3848100"/>
          <p14:tracePt t="16398" x="4286250" y="3848100"/>
          <p14:tracePt t="16423" x="4348163" y="3848100"/>
          <p14:tracePt t="16448" x="4367213" y="3848100"/>
          <p14:tracePt t="16498" x="4375150" y="3857625"/>
          <p14:tracePt t="16523" x="4330700" y="3902075"/>
          <p14:tracePt t="16548" x="4224338" y="3938588"/>
          <p14:tracePt t="16573" x="4098925" y="3965575"/>
          <p14:tracePt t="16598" x="4017963" y="3973513"/>
          <p14:tracePt t="16623" x="3990975" y="3973513"/>
          <p14:tracePt t="16648" x="3983038" y="3973513"/>
          <p14:tracePt t="16673" x="3973513" y="3973513"/>
          <p14:tracePt t="16740" x="3965575" y="3973513"/>
          <p14:tracePt t="16756" x="3965575" y="3965575"/>
          <p14:tracePt t="16773" x="3965575" y="3956050"/>
          <p14:tracePt t="16798" x="3965575" y="3919538"/>
          <p14:tracePt t="16824" x="3983038" y="3884613"/>
          <p14:tracePt t="16848" x="4017963" y="3848100"/>
          <p14:tracePt t="16873" x="4054475" y="3813175"/>
          <p14:tracePt t="16898" x="4098925" y="3786188"/>
          <p14:tracePt t="16923" x="4125913" y="3776663"/>
          <p14:tracePt t="16948" x="4197350" y="3768725"/>
          <p14:tracePt t="16973" x="4259263" y="3768725"/>
          <p14:tracePt t="16998" x="4268788" y="3768725"/>
          <p14:tracePt t="17023" x="4276725" y="3768725"/>
          <p14:tracePt t="17048" x="4276725" y="3813175"/>
          <p14:tracePt t="17073" x="4276725" y="3867150"/>
          <p14:tracePt t="17098" x="4259263" y="3938588"/>
          <p14:tracePt t="17123" x="4205288" y="4010025"/>
          <p14:tracePt t="17148" x="4054475" y="4108450"/>
          <p14:tracePt t="17173" x="3867150" y="4160838"/>
          <p14:tracePt t="17198" x="3732213" y="4187825"/>
          <p14:tracePt t="17223" x="3633788" y="4187825"/>
          <p14:tracePt t="17248" x="3517900" y="4187825"/>
          <p14:tracePt t="17273" x="3394075" y="4170363"/>
          <p14:tracePt t="17298" x="3330575" y="4143375"/>
          <p14:tracePt t="17323" x="3322638" y="4133850"/>
          <p14:tracePt t="17388" x="3322638" y="4125913"/>
          <p14:tracePt t="17404" x="3313113" y="4116388"/>
          <p14:tracePt t="17428" x="3303588" y="4108450"/>
          <p14:tracePt t="17508" x="3295650" y="4108450"/>
          <p14:tracePt t="17516" x="3295650" y="4098925"/>
          <p14:tracePt t="17526" x="3286125" y="4098925"/>
          <p14:tracePt t="17548" x="3268663" y="4081463"/>
          <p14:tracePt t="17573" x="3259138" y="4071938"/>
          <p14:tracePt t="17598" x="3259138" y="4044950"/>
          <p14:tracePt t="17623" x="3259138" y="4010025"/>
          <p14:tracePt t="17648" x="3268663" y="3973513"/>
          <p14:tracePt t="17673" x="3303588" y="3929063"/>
          <p14:tracePt t="17698" x="3375025" y="3884613"/>
          <p14:tracePt t="17723" x="3473450" y="3848100"/>
          <p14:tracePt t="17748" x="3608388" y="3813175"/>
          <p14:tracePt t="17773" x="3660775" y="3795713"/>
          <p14:tracePt t="17798" x="3687763" y="3795713"/>
          <p14:tracePt t="17823" x="3697288" y="3795713"/>
          <p14:tracePt t="17877" x="3705225" y="3795713"/>
          <p14:tracePt t="18109" x="3714750" y="3795713"/>
          <p14:tracePt t="18148" x="3714750" y="3803650"/>
          <p14:tracePt t="18156" x="3705225" y="3803650"/>
          <p14:tracePt t="18173" x="3697288" y="3813175"/>
          <p14:tracePt t="18223" x="3687763" y="3813175"/>
          <p14:tracePt t="18248" x="3670300" y="3822700"/>
          <p14:tracePt t="18298" x="3660775" y="3830638"/>
          <p14:tracePt t="18323" x="3652838" y="3830638"/>
          <p14:tracePt t="18348" x="3643313" y="3830638"/>
          <p14:tracePt t="18388" x="3633788" y="3830638"/>
          <p14:tracePt t="18525" x="3625850" y="3830638"/>
          <p14:tracePt t="18580" x="3616325" y="3830638"/>
          <p14:tracePt t="18613" x="3616325" y="3822700"/>
          <p14:tracePt t="18620" x="3625850" y="3803650"/>
          <p14:tracePt t="18636" x="3633788" y="3803650"/>
          <p14:tracePt t="18648" x="3643313" y="3795713"/>
          <p14:tracePt t="18673" x="3714750" y="3768725"/>
          <p14:tracePt t="18698" x="3840163" y="3724275"/>
          <p14:tracePt t="18723" x="4081463" y="3670300"/>
          <p14:tracePt t="18748" x="5330825" y="3340100"/>
          <p14:tracePt t="18773" x="6705600" y="2955925"/>
          <p14:tracePt t="18798" x="7375525" y="2874963"/>
          <p14:tracePt t="18823" x="7643813" y="2803525"/>
          <p14:tracePt t="18848" x="7786688" y="2768600"/>
          <p14:tracePt t="18873" x="7867650" y="2724150"/>
          <p14:tracePt t="18898" x="7929563" y="2679700"/>
          <p14:tracePt t="18923" x="7939088" y="2679700"/>
          <p14:tracePt t="18973" x="7939088" y="2670175"/>
          <p14:tracePt t="19004" x="7956550" y="2660650"/>
          <p14:tracePt t="19020" x="7956550" y="2652713"/>
          <p14:tracePt t="19036" x="7966075" y="2652713"/>
          <p14:tracePt t="19048" x="7966075" y="2643188"/>
          <p14:tracePt t="19084" x="7966075" y="2633663"/>
          <p14:tracePt t="19101" x="7966075" y="2625725"/>
          <p14:tracePt t="19123" x="7947025" y="2598738"/>
          <p14:tracePt t="19148" x="7759700" y="2509838"/>
          <p14:tracePt t="19173" x="7581900" y="2438400"/>
          <p14:tracePt t="19198" x="7402513" y="2374900"/>
          <p14:tracePt t="19223" x="7313613" y="2347913"/>
          <p14:tracePt t="19248" x="7296150" y="2347913"/>
          <p14:tracePt t="19273" x="7286625" y="2339975"/>
          <p14:tracePt t="19460" x="7296150" y="2339975"/>
          <p14:tracePt t="19468" x="7304088" y="2339975"/>
          <p14:tracePt t="19492" x="7313613" y="2347913"/>
          <p14:tracePt t="19501" x="7331075" y="2366963"/>
          <p14:tracePt t="19523" x="7348538" y="2401888"/>
          <p14:tracePt t="19548" x="7348538" y="2500313"/>
          <p14:tracePt t="19573" x="7348538" y="2589213"/>
          <p14:tracePt t="19598" x="7304088" y="2697163"/>
          <p14:tracePt t="19623" x="7197725" y="2840038"/>
          <p14:tracePt t="19648" x="7153275" y="2894013"/>
          <p14:tracePt t="19673" x="7099300" y="2938463"/>
          <p14:tracePt t="19697" x="7045325" y="2982913"/>
          <p14:tracePt t="19723" x="6938963" y="3000375"/>
          <p14:tracePt t="19748" x="6831013" y="3036888"/>
          <p14:tracePt t="19773" x="6732588" y="3062288"/>
          <p14:tracePt t="19798" x="6643688" y="3071813"/>
          <p14:tracePt t="19823" x="6527800" y="3089275"/>
          <p14:tracePt t="19848" x="6384925" y="3116263"/>
          <p14:tracePt t="19873" x="6251575" y="3125788"/>
          <p14:tracePt t="19898" x="6224588" y="3125788"/>
          <p14:tracePt t="19923" x="6205538" y="3133725"/>
          <p14:tracePt t="19948" x="6197600" y="3133725"/>
          <p14:tracePt t="19973" x="6170613" y="3133725"/>
          <p14:tracePt t="19997" x="6108700" y="3133725"/>
          <p14:tracePt t="20023" x="5946775" y="3197225"/>
          <p14:tracePt t="20048" x="5830888" y="3251200"/>
          <p14:tracePt t="20073" x="5680075" y="3313113"/>
          <p14:tracePt t="20098" x="5491163" y="3394075"/>
          <p14:tracePt t="20123" x="5268913" y="3473450"/>
          <p14:tracePt t="20147" x="5133975" y="3536950"/>
          <p14:tracePt t="20173" x="5037138" y="3589338"/>
          <p14:tracePt t="20198" x="4965700" y="3633788"/>
          <p14:tracePt t="20223" x="4830763" y="3705225"/>
          <p14:tracePt t="20248" x="4652963" y="3776663"/>
          <p14:tracePt t="20272" x="4473575" y="3848100"/>
          <p14:tracePt t="20298" x="4357688" y="3884613"/>
          <p14:tracePt t="20323" x="4313238" y="3902075"/>
          <p14:tracePt t="20348" x="4251325" y="3929063"/>
          <p14:tracePt t="20372" x="4133850" y="3965575"/>
          <p14:tracePt t="20397" x="4062413" y="3990975"/>
          <p14:tracePt t="20422" x="4017963" y="4010025"/>
          <p14:tracePt t="20448" x="4010025" y="4017963"/>
          <p14:tracePt t="20472" x="4000500" y="4027488"/>
          <p14:tracePt t="20498" x="3990975" y="4027488"/>
          <p14:tracePt t="20523" x="3983038" y="4027488"/>
          <p14:tracePt t="21116" x="3990975" y="4027488"/>
          <p14:tracePt t="21125" x="4000500" y="4027488"/>
          <p14:tracePt t="21140" x="4010025" y="4027488"/>
          <p14:tracePt t="21150" x="4017963" y="4027488"/>
          <p14:tracePt t="21172" x="4062413" y="4027488"/>
          <p14:tracePt t="21198" x="4089400" y="4027488"/>
          <p14:tracePt t="21222" x="4098925" y="4027488"/>
          <p14:tracePt t="21247" x="4187825" y="4054475"/>
          <p14:tracePt t="21272" x="4303713" y="4054475"/>
          <p14:tracePt t="21297" x="4411663" y="4054475"/>
          <p14:tracePt t="21323" x="4500563" y="4054475"/>
          <p14:tracePt t="21347" x="4554538" y="4062413"/>
          <p14:tracePt t="21372" x="4562475" y="4062413"/>
          <p14:tracePt t="21397" x="4581525" y="4062413"/>
          <p14:tracePt t="21423" x="4598988" y="4071938"/>
          <p14:tracePt t="21614" x="4598988" y="4081463"/>
          <p14:tracePt t="21653" x="4589463" y="4089400"/>
          <p14:tracePt t="21684" x="4581525" y="4089400"/>
          <p14:tracePt t="21693" x="4572000" y="4089400"/>
          <p14:tracePt t="21701" x="4562475" y="4089400"/>
          <p14:tracePt t="21725" x="4554538" y="4089400"/>
          <p14:tracePt t="21764" x="4545013" y="4089400"/>
          <p14:tracePt t="22636" x="4545013" y="4081463"/>
          <p14:tracePt t="22660" x="4545013" y="4071938"/>
          <p14:tracePt t="22684" x="4545013" y="4062413"/>
          <p14:tracePt t="22701" x="4545013" y="4054475"/>
          <p14:tracePt t="22708" x="4545013" y="4044950"/>
          <p14:tracePt t="22722" x="4537075" y="4037013"/>
          <p14:tracePt t="22747" x="4518025" y="4000500"/>
          <p14:tracePt t="22772" x="4429125" y="3938588"/>
          <p14:tracePt t="22797" x="4340225" y="3894138"/>
          <p14:tracePt t="22822" x="4251325" y="3894138"/>
          <p14:tracePt t="22847" x="4143375" y="3884613"/>
          <p14:tracePt t="22872" x="4010025" y="3884613"/>
          <p14:tracePt t="22897" x="3857625" y="3884613"/>
          <p14:tracePt t="22922" x="3751263" y="3884613"/>
          <p14:tracePt t="22947" x="3633788" y="3867150"/>
          <p14:tracePt t="22972" x="3517900" y="3867150"/>
          <p14:tracePt t="22997" x="3490913" y="3867150"/>
          <p14:tracePt t="23048" x="3490913" y="3857625"/>
          <p14:tracePt t="23101" x="3517900" y="3848100"/>
          <p14:tracePt t="23108" x="3554413" y="3830638"/>
          <p14:tracePt t="23122" x="3616325" y="3822700"/>
          <p14:tracePt t="23147" x="3803650" y="3786188"/>
          <p14:tracePt t="23172" x="4037013" y="3759200"/>
          <p14:tracePt t="23197" x="4224338" y="3732213"/>
          <p14:tracePt t="23222" x="4357688" y="3714750"/>
          <p14:tracePt t="23247" x="4419600" y="3687763"/>
          <p14:tracePt t="23272" x="4473575" y="3679825"/>
          <p14:tracePt t="23297" x="4616450" y="3660775"/>
          <p14:tracePt t="23322" x="4822825" y="3643313"/>
          <p14:tracePt t="23347" x="4973638" y="3616325"/>
          <p14:tracePt t="23372" x="5000625" y="3608388"/>
          <p14:tracePt t="23485" x="4991100" y="3608388"/>
          <p14:tracePt t="23492" x="4956175" y="3608388"/>
          <p14:tracePt t="23501" x="4919663" y="3608388"/>
          <p14:tracePt t="23522" x="4803775" y="3608388"/>
          <p14:tracePt t="23547" x="4589463" y="3625850"/>
          <p14:tracePt t="23572" x="4259263" y="3714750"/>
          <p14:tracePt t="23597" x="4116388" y="3724275"/>
          <p14:tracePt t="23622" x="3946525" y="3759200"/>
          <p14:tracePt t="23647" x="3813175" y="3768725"/>
          <p14:tracePt t="23672" x="3705225" y="3768725"/>
          <p14:tracePt t="23697" x="3643313" y="3768725"/>
          <p14:tracePt t="23722" x="3554413" y="3768725"/>
          <p14:tracePt t="23747" x="3509963" y="3768725"/>
          <p14:tracePt t="23772" x="3490913" y="3768725"/>
          <p14:tracePt t="23924" x="3490913" y="3759200"/>
          <p14:tracePt t="23932" x="3500438" y="3759200"/>
          <p14:tracePt t="23947" x="3517900" y="3759200"/>
          <p14:tracePt t="23972" x="3589338" y="3751263"/>
          <p14:tracePt t="23997" x="3679825" y="3732213"/>
          <p14:tracePt t="24022" x="3795713" y="3724275"/>
          <p14:tracePt t="24047" x="3848100" y="3714750"/>
          <p14:tracePt t="24072" x="3929063" y="3697288"/>
          <p14:tracePt t="24097" x="4125913" y="3679825"/>
          <p14:tracePt t="24122" x="4322763" y="3643313"/>
          <p14:tracePt t="24147" x="4429125" y="3625850"/>
          <p14:tracePt t="24172" x="4473575" y="3616325"/>
          <p14:tracePt t="24197" x="4554538" y="3608388"/>
          <p14:tracePt t="24222" x="4795838" y="3571875"/>
          <p14:tracePt t="24247" x="5037138" y="3544888"/>
          <p14:tracePt t="24272" x="5170488" y="3500438"/>
          <p14:tracePt t="24297" x="5259388" y="3473450"/>
          <p14:tracePt t="24322" x="5295900" y="3465513"/>
          <p14:tracePt t="24347" x="5313363" y="3455988"/>
          <p14:tracePt t="24372" x="5322888" y="3446463"/>
          <p14:tracePt t="24508" x="5313363" y="3446463"/>
          <p14:tracePt t="24516" x="5295900" y="3446463"/>
          <p14:tracePt t="24525" x="5268913" y="3446463"/>
          <p14:tracePt t="24547" x="5197475" y="3455988"/>
          <p14:tracePt t="24572" x="5045075" y="3473450"/>
          <p14:tracePt t="24597" x="4965700" y="3482975"/>
          <p14:tracePt t="24622" x="4875213" y="3490913"/>
          <p14:tracePt t="24647" x="4759325" y="3500438"/>
          <p14:tracePt t="24672" x="4562475" y="3527425"/>
          <p14:tracePt t="24697" x="4411663" y="3544888"/>
          <p14:tracePt t="24722" x="4384675" y="3554413"/>
          <p14:tracePt t="24828" x="4375150" y="3554413"/>
          <p14:tracePt t="24860" x="4375150" y="3562350"/>
          <p14:tracePt t="24868" x="4384675" y="3571875"/>
          <p14:tracePt t="24876" x="4402138" y="3581400"/>
          <p14:tracePt t="24897" x="4429125" y="3608388"/>
          <p14:tracePt t="24922" x="4545013" y="3679825"/>
          <p14:tracePt t="24947" x="4670425" y="3759200"/>
          <p14:tracePt t="24972" x="4768850" y="3803650"/>
          <p14:tracePt t="24997" x="4776788" y="3803650"/>
          <p14:tracePt t="25022" x="4786313" y="3813175"/>
          <p14:tracePt t="25060" x="4786313" y="3822700"/>
          <p14:tracePt t="25085" x="4786313" y="3830638"/>
          <p14:tracePt t="25097" x="4786313" y="3840163"/>
          <p14:tracePt t="25122" x="4786313" y="3848100"/>
          <p14:tracePt t="25147" x="4776788" y="3857625"/>
          <p14:tracePt t="25172" x="4741863" y="3875088"/>
          <p14:tracePt t="25197" x="4714875" y="3875088"/>
          <p14:tracePt t="25222" x="4697413" y="3875088"/>
          <p14:tracePt t="25247" x="4687888" y="3875088"/>
          <p14:tracePt t="25272" x="4670425" y="3875088"/>
          <p14:tracePt t="25297" x="4652963" y="3875088"/>
          <p14:tracePt t="25322" x="4643438" y="3875088"/>
          <p14:tracePt t="25347" x="4616450" y="3857625"/>
          <p14:tracePt t="25372" x="4608513" y="3857625"/>
          <p14:tracePt t="25422" x="4608513" y="3848100"/>
          <p14:tracePt t="25476" x="4598988" y="3848100"/>
          <p14:tracePt t="25540" x="4598988" y="3840163"/>
          <p14:tracePt t="25564" x="4598988" y="3830638"/>
          <p14:tracePt t="25765" x="4589463" y="3822700"/>
          <p14:tracePt t="25781" x="4581525" y="3822700"/>
          <p14:tracePt t="25788" x="4554538" y="3813175"/>
          <p14:tracePt t="25797" x="4527550" y="3813175"/>
          <p14:tracePt t="25822" x="4402138" y="3786188"/>
          <p14:tracePt t="25847" x="4205288" y="3768725"/>
          <p14:tracePt t="25872" x="4098925" y="3768725"/>
          <p14:tracePt t="25897" x="4037013" y="3768725"/>
          <p14:tracePt t="25922" x="4000500" y="3768725"/>
          <p14:tracePt t="25947" x="3956050" y="3768725"/>
          <p14:tracePt t="25972" x="3867150" y="3751263"/>
          <p14:tracePt t="25997" x="3857625" y="3751263"/>
          <p14:tracePt t="26022" x="3848100" y="3751263"/>
          <p14:tracePt t="26047" x="3840163" y="3741738"/>
          <p14:tracePt t="26118" x="3840163" y="3732213"/>
          <p14:tracePt t="26749" x="3840163" y="3724275"/>
          <p14:tracePt t="27732" x="3848100" y="3724275"/>
          <p14:tracePt t="28933" x="3857625" y="3724275"/>
          <p14:tracePt t="28940" x="3875088" y="3724275"/>
          <p14:tracePt t="28949" x="3902075" y="3732213"/>
          <p14:tracePt t="28972" x="3990975" y="3751263"/>
          <p14:tracePt t="28975" x="4062413" y="3759200"/>
          <p14:tracePt t="28996" x="4259263" y="3795713"/>
          <p14:tracePt t="29021" x="4303713" y="3803650"/>
          <p14:tracePt t="29172" x="4313238" y="3803650"/>
          <p14:tracePt t="29436" x="4313238" y="3813175"/>
          <p14:tracePt t="29444" x="4322763" y="3830638"/>
          <p14:tracePt t="29453" x="4348163" y="3840163"/>
          <p14:tracePt t="29471" x="4429125" y="3867150"/>
          <p14:tracePt t="29496" x="4616450" y="3919538"/>
          <p14:tracePt t="29500" x="4697413" y="3919538"/>
          <p14:tracePt t="29521" x="4894263" y="3973513"/>
          <p14:tracePt t="29547" x="5357813" y="4089400"/>
          <p14:tracePt t="29571" x="5527675" y="4125913"/>
          <p14:tracePt t="29596" x="5661025" y="4160838"/>
          <p14:tracePt t="29621" x="5680075" y="4160838"/>
          <p14:tracePt t="29646" x="5688013" y="4160838"/>
          <p14:tracePt t="29671" x="5741988" y="4160838"/>
          <p14:tracePt t="29696" x="5822950" y="4160838"/>
          <p14:tracePt t="29721" x="5911850" y="4160838"/>
          <p14:tracePt t="29746" x="6018213" y="4160838"/>
          <p14:tracePt t="29771" x="6134100" y="4160838"/>
          <p14:tracePt t="29796" x="6197600" y="4160838"/>
          <p14:tracePt t="29821" x="6205538" y="4160838"/>
          <p14:tracePt t="29846" x="6224588" y="4152900"/>
          <p14:tracePt t="29871" x="6251575" y="4152900"/>
          <p14:tracePt t="29896" x="6269038" y="4133850"/>
          <p14:tracePt t="29921" x="6276975" y="4133850"/>
          <p14:tracePt t="29946" x="6276975" y="4125913"/>
          <p14:tracePt t="30092" x="6259513" y="4125913"/>
          <p14:tracePt t="30109" x="6251575" y="4125913"/>
          <p14:tracePt t="30125" x="6232525" y="4125913"/>
          <p14:tracePt t="30146" x="6224588" y="4125913"/>
          <p14:tracePt t="30171" x="6197600" y="4133850"/>
          <p14:tracePt t="30196" x="6161088" y="4160838"/>
          <p14:tracePt t="30221" x="6153150" y="4160838"/>
          <p14:tracePt t="30246" x="6126163" y="4170363"/>
          <p14:tracePt t="30271" x="6116638" y="4170363"/>
          <p14:tracePt t="30296" x="6099175" y="4170363"/>
          <p14:tracePt t="30321" x="6089650" y="4179888"/>
          <p14:tracePt t="30371" x="6081713" y="4187825"/>
          <p14:tracePt t="30548" x="6072188" y="4187825"/>
          <p14:tracePt t="30661" x="6062663" y="4187825"/>
          <p14:tracePt t="31396" x="6054725" y="4187825"/>
          <p14:tracePt t="31444" x="6045200" y="4187825"/>
          <p14:tracePt t="31765" x="6037263" y="4179888"/>
          <p14:tracePt t="31812" x="6018213" y="4179888"/>
          <p14:tracePt t="31860" x="6010275" y="4179888"/>
          <p14:tracePt t="31900" x="5991225" y="4179888"/>
          <p14:tracePt t="31924" x="5983288" y="4179888"/>
          <p14:tracePt t="31949" x="5965825" y="4187825"/>
          <p14:tracePt t="31955" x="5956300" y="4187825"/>
          <p14:tracePt t="31973" x="5929313" y="4197350"/>
          <p14:tracePt t="31996" x="5894388" y="4205288"/>
          <p14:tracePt t="32021" x="5848350" y="4224338"/>
          <p14:tracePt t="32046" x="5759450" y="4251325"/>
          <p14:tracePt t="32071" x="5634038" y="4286250"/>
          <p14:tracePt t="32096" x="5537200" y="4322763"/>
          <p14:tracePt t="32121" x="5500688" y="4330700"/>
          <p14:tracePt t="32146" x="5473700" y="4340225"/>
          <p14:tracePt t="32171" x="5446713" y="4340225"/>
          <p14:tracePt t="32196" x="5438775" y="4340225"/>
          <p14:tracePt t="32246" x="5429250" y="4340225"/>
          <p14:tracePt t="32404" x="5438775" y="4340225"/>
          <p14:tracePt t="32412" x="5456238" y="4340225"/>
          <p14:tracePt t="32421" x="5483225" y="4340225"/>
          <p14:tracePt t="32446" x="5537200" y="4340225"/>
          <p14:tracePt t="32471" x="5572125" y="4340225"/>
          <p14:tracePt t="32496" x="5608638" y="4322763"/>
          <p14:tracePt t="32500" x="5634038" y="4322763"/>
          <p14:tracePt t="32521" x="5670550" y="4322763"/>
          <p14:tracePt t="32546" x="5776913" y="4322763"/>
          <p14:tracePt t="32571" x="5929313" y="4313238"/>
          <p14:tracePt t="32596" x="5991225" y="4313238"/>
          <p14:tracePt t="32621" x="6037263" y="4313238"/>
          <p14:tracePt t="32646" x="6054725" y="4313238"/>
          <p14:tracePt t="32724" x="6045200" y="4313238"/>
          <p14:tracePt t="32732" x="6018213" y="4322763"/>
          <p14:tracePt t="32746" x="5991225" y="4330700"/>
          <p14:tracePt t="32771" x="5884863" y="4340225"/>
          <p14:tracePt t="32796" x="5653088" y="4402138"/>
          <p14:tracePt t="32821" x="5510213" y="4411663"/>
          <p14:tracePt t="32846" x="5411788" y="4419600"/>
          <p14:tracePt t="32871" x="5322888" y="4419600"/>
          <p14:tracePt t="32896" x="5232400" y="4419600"/>
          <p14:tracePt t="32921" x="5099050" y="4419600"/>
          <p14:tracePt t="32946" x="4894263" y="4419600"/>
          <p14:tracePt t="32971" x="4759325" y="4402138"/>
          <p14:tracePt t="32974" x="4741863" y="4402138"/>
          <p14:tracePt t="32996" x="4697413" y="4394200"/>
          <p14:tracePt t="33021" x="4643438" y="4357688"/>
          <p14:tracePt t="33046" x="4589463" y="4330700"/>
          <p14:tracePt t="33071" x="4465638" y="4259263"/>
          <p14:tracePt t="33096" x="4419600" y="4232275"/>
          <p14:tracePt t="33121" x="4402138" y="4224338"/>
          <p14:tracePt t="33180" x="4402138" y="4214813"/>
          <p14:tracePt t="33196" x="4394200" y="4214813"/>
          <p14:tracePt t="33221" x="4375150" y="4205288"/>
          <p14:tracePt t="33284" x="4357688" y="4205288"/>
          <p14:tracePt t="33300" x="4340225" y="4205288"/>
          <p14:tracePt t="33309" x="4322763" y="4205288"/>
          <p14:tracePt t="33321" x="4303713" y="4214813"/>
          <p14:tracePt t="33346" x="4241800" y="4241800"/>
          <p14:tracePt t="33371" x="4224338" y="4251325"/>
          <p14:tracePt t="33395" x="4179888" y="4268788"/>
          <p14:tracePt t="33421" x="4071938" y="4276725"/>
          <p14:tracePt t="33446" x="4000500" y="4276725"/>
          <p14:tracePt t="33471" x="3983038" y="4276725"/>
          <p14:tracePt t="33496" x="3973513" y="4276725"/>
          <p14:tracePt t="33501" x="3965575" y="4276725"/>
          <p14:tracePt t="33521" x="3965575" y="4259263"/>
          <p14:tracePt t="33546" x="3965575" y="4205288"/>
          <p14:tracePt t="33571" x="4010025" y="4125913"/>
          <p14:tracePt t="33596" x="4054475" y="4054475"/>
          <p14:tracePt t="33621" x="4108450" y="3983038"/>
          <p14:tracePt t="33646" x="4116388" y="3956050"/>
          <p14:tracePt t="33671" x="4143375" y="3938588"/>
          <p14:tracePt t="33696" x="4160838" y="3911600"/>
          <p14:tracePt t="33721" x="4170363" y="3902075"/>
          <p14:tracePt t="33746" x="4170363" y="3894138"/>
          <p14:tracePt t="33771" x="4187825" y="3884613"/>
          <p14:tracePt t="33869" x="4160838" y="3884613"/>
          <p14:tracePt t="33884" x="4143375" y="3894138"/>
          <p14:tracePt t="33896" x="4116388" y="3902075"/>
          <p14:tracePt t="33920" x="4037013" y="3929063"/>
          <p14:tracePt t="33946" x="3857625" y="3965575"/>
          <p14:tracePt t="33971" x="3554413" y="3990975"/>
          <p14:tracePt t="33974" x="3429000" y="3990975"/>
          <p14:tracePt t="33995" x="3241675" y="4000500"/>
          <p14:tracePt t="34021" x="3027363" y="4000500"/>
          <p14:tracePt t="34046" x="2867025" y="4000500"/>
          <p14:tracePt t="34071" x="2724150" y="4000500"/>
          <p14:tracePt t="34096" x="2608263" y="4000500"/>
          <p14:tracePt t="34120" x="2581275" y="4000500"/>
          <p14:tracePt t="34173" x="2562225" y="4000500"/>
          <p14:tracePt t="34196" x="2554288" y="4000500"/>
          <p14:tracePt t="34220" x="2527300" y="4000500"/>
          <p14:tracePt t="34332" x="2527300" y="3990975"/>
          <p14:tracePt t="34340" x="2554288" y="3990975"/>
          <p14:tracePt t="34349" x="2581275" y="3990975"/>
          <p14:tracePt t="34371" x="2660650" y="3990975"/>
          <p14:tracePt t="34396" x="2786063" y="3990975"/>
          <p14:tracePt t="34420" x="2919413" y="3990975"/>
          <p14:tracePt t="34445" x="3054350" y="3990975"/>
          <p14:tracePt t="34470" x="3224213" y="3956050"/>
          <p14:tracePt t="34496" x="3330575" y="3946525"/>
          <p14:tracePt t="34521" x="3348038" y="3946525"/>
          <p14:tracePt t="34545" x="3384550" y="3929063"/>
          <p14:tracePt t="34571" x="3402013" y="3919538"/>
          <p14:tracePt t="34596" x="3429000" y="3919538"/>
          <p14:tracePt t="34620" x="3455988" y="3919538"/>
          <p14:tracePt t="34670" x="3490913" y="3902075"/>
          <p14:tracePt t="34696" x="3544888" y="3902075"/>
          <p14:tracePt t="34720" x="3581400" y="3894138"/>
          <p14:tracePt t="34916" x="3562350" y="3894138"/>
          <p14:tracePt t="34924" x="3517900" y="3911600"/>
          <p14:tracePt t="34932" x="3473450" y="3938588"/>
          <p14:tracePt t="34945" x="3429000" y="3956050"/>
          <p14:tracePt t="34971" x="3276600" y="4017963"/>
          <p14:tracePt t="34996" x="3205163" y="4062413"/>
          <p14:tracePt t="34998" x="3205163" y="4071938"/>
          <p14:tracePt t="35021" x="3160713" y="4089400"/>
          <p14:tracePt t="35045" x="3098800" y="4108450"/>
          <p14:tracePt t="35070" x="3044825" y="4133850"/>
          <p14:tracePt t="35095" x="3009900" y="4143375"/>
          <p14:tracePt t="35120" x="3009900" y="4152900"/>
          <p14:tracePt t="35145" x="3000375" y="4160838"/>
          <p14:tracePt t="35170" x="2990850" y="4160838"/>
          <p14:tracePt t="35196" x="2982913" y="4160838"/>
          <p14:tracePt t="35220" x="2884488" y="4160838"/>
          <p14:tracePt t="35245" x="2776538" y="4170363"/>
          <p14:tracePt t="35270" x="2705100" y="4187825"/>
          <p14:tracePt t="35295" x="2625725" y="4205288"/>
          <p14:tracePt t="35320" x="2419350" y="4232275"/>
          <p14:tracePt t="35345" x="2116138" y="4286250"/>
          <p14:tracePt t="35370" x="1758950" y="4322763"/>
          <p14:tracePt t="35396" x="1544638" y="4330700"/>
          <p14:tracePt t="35420" x="1446213" y="4340225"/>
          <p14:tracePt t="35445" x="1347788" y="4348163"/>
          <p14:tracePt t="35471" x="1143000" y="4375150"/>
          <p14:tracePt t="35496" x="911225" y="4384675"/>
          <p14:tracePt t="35499" x="857250" y="4384675"/>
          <p14:tracePt t="35521" x="822325" y="4384675"/>
          <p14:tracePt t="35545" x="812800" y="4394200"/>
          <p14:tracePt t="35570" x="785813" y="4394200"/>
          <p14:tracePt t="35596" x="679450" y="4419600"/>
          <p14:tracePt t="35620" x="608013" y="4419600"/>
          <p14:tracePt t="35845" x="615950" y="4419600"/>
          <p14:tracePt t="35852" x="625475" y="4411663"/>
          <p14:tracePt t="35870" x="669925" y="4402138"/>
          <p14:tracePt t="35896" x="741363" y="4384675"/>
          <p14:tracePt t="35920" x="893763" y="4384675"/>
          <p14:tracePt t="35945" x="1017588" y="4394200"/>
          <p14:tracePt t="35970" x="1098550" y="4394200"/>
          <p14:tracePt t="35974" x="1125538" y="4394200"/>
          <p14:tracePt t="35995" x="1187450" y="4394200"/>
          <p14:tracePt t="36020" x="1330325" y="4384675"/>
          <p14:tracePt t="36045" x="1490663" y="4384675"/>
          <p14:tracePt t="36070" x="1581150" y="4384675"/>
          <p14:tracePt t="36095" x="1643063" y="4384675"/>
          <p14:tracePt t="36120" x="1670050" y="4384675"/>
          <p14:tracePt t="36145" x="1687513" y="4384675"/>
          <p14:tracePt t="36170" x="1697038" y="4384675"/>
          <p14:tracePt t="36195" x="1714500" y="4384675"/>
          <p14:tracePt t="36220" x="1768475" y="4394200"/>
          <p14:tracePt t="36245" x="1812925" y="4411663"/>
          <p14:tracePt t="36270" x="1839913" y="4411663"/>
          <p14:tracePt t="36324" x="1847850" y="4411663"/>
          <p14:tracePt t="37372" x="1857375" y="4411663"/>
          <p14:tracePt t="37445" x="1866900" y="4411663"/>
          <p14:tracePt t="37500" x="1874838" y="4411663"/>
          <p14:tracePt t="37516" x="1884363" y="4411663"/>
          <p14:tracePt t="37661" x="1893888" y="4411663"/>
          <p14:tracePt t="37933" x="1919288" y="4411663"/>
          <p14:tracePt t="37949" x="1928813" y="4411663"/>
          <p14:tracePt t="37956" x="1946275" y="4411663"/>
          <p14:tracePt t="37970" x="1955800" y="4411663"/>
          <p14:tracePt t="37995" x="1982788" y="4411663"/>
          <p14:tracePt t="38036" x="2000250" y="4411663"/>
          <p14:tracePt t="38045" x="2009775" y="4411663"/>
          <p14:tracePt t="38070" x="2062163" y="4411663"/>
          <p14:tracePt t="38095" x="2108200" y="4411663"/>
          <p14:tracePt t="38120" x="2152650" y="4411663"/>
          <p14:tracePt t="38145" x="2286000" y="4411663"/>
          <p14:tracePt t="38170" x="2509838" y="4411663"/>
          <p14:tracePt t="38195" x="2741613" y="4411663"/>
          <p14:tracePt t="38220" x="2874963" y="4411663"/>
          <p14:tracePt t="38245" x="2938463" y="4402138"/>
          <p14:tracePt t="38270" x="2982913" y="4394200"/>
          <p14:tracePt t="38295" x="3009900" y="4394200"/>
          <p14:tracePt t="38320" x="3027363" y="4384675"/>
          <p14:tracePt t="38345" x="3160713" y="4367213"/>
          <p14:tracePt t="38370" x="3357563" y="4340225"/>
          <p14:tracePt t="38395" x="3509963" y="4322763"/>
          <p14:tracePt t="38420" x="3652838" y="4276725"/>
          <p14:tracePt t="38445" x="3679825" y="4268788"/>
          <p14:tracePt t="38470" x="3687763" y="4259263"/>
          <p14:tracePt t="38500" x="3697288" y="4259263"/>
          <p14:tracePt t="38520" x="3724275" y="4259263"/>
          <p14:tracePt t="38545" x="3803650" y="4232275"/>
          <p14:tracePt t="38570" x="3848100" y="4224338"/>
          <p14:tracePt t="38595" x="3875088" y="4214813"/>
          <p14:tracePt t="38620" x="3884613" y="4214813"/>
          <p14:tracePt t="38773" x="3884613" y="4205288"/>
          <p14:tracePt t="38789" x="3884613" y="4197350"/>
          <p14:tracePt t="38805" x="3884613" y="4187825"/>
          <p14:tracePt t="38820" x="3884613" y="4179888"/>
          <p14:tracePt t="38845" x="3884613" y="4170363"/>
          <p14:tracePt t="38870" x="3884613" y="4143375"/>
          <p14:tracePt t="38895" x="3857625" y="4098925"/>
          <p14:tracePt t="38920" x="3830638" y="4044950"/>
          <p14:tracePt t="38945" x="3803650" y="4000500"/>
          <p14:tracePt t="38970" x="3803650" y="3990975"/>
          <p14:tracePt t="38973" x="3795713" y="3973513"/>
          <p14:tracePt t="39004" x="3786188" y="3956050"/>
          <p14:tracePt t="39020" x="3776663" y="3956050"/>
          <p14:tracePt t="39045" x="3776663" y="3938588"/>
          <p14:tracePt t="39095" x="3776663" y="3929063"/>
          <p14:tracePt t="39140" x="3776663" y="3919538"/>
          <p14:tracePt t="39156" x="3776663" y="3911600"/>
          <p14:tracePt t="39181" x="3776663" y="3902075"/>
          <p14:tracePt t="39356" x="3776663" y="3894138"/>
          <p14:tracePt t="39445" x="3776663" y="3884613"/>
          <p14:tracePt t="39508" x="3786188" y="3875088"/>
          <p14:tracePt t="39596" x="3795713" y="3875088"/>
          <p14:tracePt t="39605" x="3803650" y="3875088"/>
          <p14:tracePt t="39709" x="3813175" y="3875088"/>
          <p14:tracePt t="39716" x="3813175" y="3867150"/>
          <p14:tracePt t="39724" x="3822700" y="3867150"/>
          <p14:tracePt t="39745" x="3830638" y="3857625"/>
          <p14:tracePt t="39812" x="3840163" y="3857625"/>
          <p14:tracePt t="39837" x="3840163" y="3884613"/>
          <p14:tracePt t="39845" x="3830638" y="3911600"/>
          <p14:tracePt t="39852" x="3813175" y="3965575"/>
          <p14:tracePt t="39870" x="3776663" y="4170363"/>
          <p14:tracePt t="39895" x="3724275" y="4518025"/>
          <p14:tracePt t="39920" x="3687763" y="4724400"/>
          <p14:tracePt t="39945" x="3660775" y="4813300"/>
          <p14:tracePt t="39970" x="3643313" y="4875213"/>
          <p14:tracePt t="39995" x="3616325" y="4902200"/>
          <p14:tracePt t="40020" x="3608388" y="4911725"/>
          <p14:tracePt t="40045" x="3571875" y="4938713"/>
          <p14:tracePt t="40070" x="3544888" y="4938713"/>
          <p14:tracePt t="40095" x="3509963" y="4938713"/>
          <p14:tracePt t="40120" x="3438525" y="4938713"/>
          <p14:tracePt t="40145" x="3384550" y="4938713"/>
          <p14:tracePt t="40170" x="3357563" y="4938713"/>
          <p14:tracePt t="40195" x="3322638" y="4938713"/>
          <p14:tracePt t="40219" x="3286125" y="4929188"/>
          <p14:tracePt t="40245" x="3214688" y="4884738"/>
          <p14:tracePt t="40270" x="3152775" y="4848225"/>
          <p14:tracePt t="40295" x="3089275" y="4822825"/>
          <p14:tracePt t="40320" x="3071813" y="4795838"/>
          <p14:tracePt t="40345" x="3054350" y="4776788"/>
          <p14:tracePt t="40370" x="3054350" y="4768850"/>
          <p14:tracePt t="40395" x="3036888" y="4759325"/>
          <p14:tracePt t="40445" x="3036888" y="4751388"/>
          <p14:tracePt t="40470" x="3036888" y="4741863"/>
          <p14:tracePt t="40495" x="3036888" y="4732338"/>
          <p14:tracePt t="40524" x="3036888" y="4714875"/>
          <p14:tracePt t="40549" x="3036888" y="4705350"/>
          <p14:tracePt t="40569" x="3044825" y="4705350"/>
          <p14:tracePt t="40595" x="3044825" y="4687888"/>
          <p14:tracePt t="40620" x="3062288" y="4687888"/>
          <p14:tracePt t="40645" x="3071813" y="4670425"/>
          <p14:tracePt t="40670" x="3098800" y="4660900"/>
          <p14:tracePt t="40695" x="3125788" y="4660900"/>
          <p14:tracePt t="40720" x="3160713" y="4660900"/>
          <p14:tracePt t="40744" x="3251200" y="4633913"/>
          <p14:tracePt t="40769" x="3340100" y="4633913"/>
          <p14:tracePt t="40795" x="3411538" y="4625975"/>
          <p14:tracePt t="40819" x="3446463" y="4608513"/>
          <p14:tracePt t="40845" x="3482975" y="4598988"/>
          <p14:tracePt t="40870" x="3544888" y="4562475"/>
          <p14:tracePt t="40895" x="3598863" y="4527550"/>
          <p14:tracePt t="40920" x="3643313" y="4500563"/>
          <p14:tracePt t="40945" x="3652838" y="4500563"/>
          <p14:tracePt t="41036" x="3652838" y="4491038"/>
          <p14:tracePt t="41084" x="3652838" y="4483100"/>
          <p14:tracePt t="41093" x="3652838" y="4473575"/>
          <p14:tracePt t="41117" x="3643313" y="4473575"/>
          <p14:tracePt t="41164" x="3633788" y="4473575"/>
          <p14:tracePt t="41180" x="3616325" y="4473575"/>
          <p14:tracePt t="41189" x="3598863" y="4473575"/>
          <p14:tracePt t="41197" x="3589338" y="4473575"/>
          <p14:tracePt t="41220" x="3571875" y="4473575"/>
          <p14:tracePt t="41244" x="3536950" y="4473575"/>
          <p14:tracePt t="41269" x="3527425" y="4465638"/>
          <p14:tracePt t="41294" x="3509963" y="4465638"/>
          <p14:tracePt t="41320" x="3473450" y="4465638"/>
          <p14:tracePt t="41344" x="3446463" y="4456113"/>
          <p14:tracePt t="41369" x="3438525" y="4446588"/>
          <p14:tracePt t="41394" x="3419475" y="4446588"/>
          <p14:tracePt t="41476" x="3419475" y="4438650"/>
          <p14:tracePt t="41493" x="3411538" y="4429125"/>
          <p14:tracePt t="41501" x="3411538" y="4419600"/>
          <p14:tracePt t="41533" x="3411538" y="4411663"/>
          <p14:tracePt t="41544" x="3411538" y="4402138"/>
          <p14:tracePt t="41652" x="3419475" y="4394200"/>
          <p14:tracePt t="41660" x="3429000" y="4394200"/>
          <p14:tracePt t="41669" x="3438525" y="4394200"/>
          <p14:tracePt t="41694" x="3465513" y="4394200"/>
          <p14:tracePt t="41719" x="3490913" y="4394200"/>
          <p14:tracePt t="41744" x="3509963" y="4394200"/>
          <p14:tracePt t="41769" x="3527425" y="4394200"/>
          <p14:tracePt t="41819" x="3562350" y="4394200"/>
          <p14:tracePt t="41844" x="3608388" y="4394200"/>
          <p14:tracePt t="41869" x="3643313" y="4394200"/>
          <p14:tracePt t="42029" x="3652838" y="4394200"/>
          <p14:tracePt t="42036" x="3660775" y="4394200"/>
          <p14:tracePt t="42052" x="3679825" y="4394200"/>
          <p14:tracePt t="42069" x="3724275" y="4394200"/>
          <p14:tracePt t="42094" x="3830638" y="4394200"/>
          <p14:tracePt t="42119" x="3983038" y="4384675"/>
          <p14:tracePt t="42145" x="4197350" y="4357688"/>
          <p14:tracePt t="42169" x="4357688" y="4322763"/>
          <p14:tracePt t="42194" x="4411663" y="4313238"/>
          <p14:tracePt t="42219" x="4419600" y="4313238"/>
          <p14:tracePt t="42485" x="4411663" y="4313238"/>
          <p14:tracePt t="42492" x="4402138" y="4313238"/>
          <p14:tracePt t="42501" x="4394200" y="4313238"/>
          <p14:tracePt t="42520" x="4375150" y="4313238"/>
          <p14:tracePt t="42544" x="4357688" y="4313238"/>
          <p14:tracePt t="42569" x="4330700" y="4313238"/>
          <p14:tracePt t="42594" x="4276725" y="4313238"/>
          <p14:tracePt t="42620" x="4224338" y="4330700"/>
          <p14:tracePt t="42644" x="4152900" y="4348163"/>
          <p14:tracePt t="42669" x="4133850" y="4357688"/>
          <p14:tracePt t="42694" x="4098925" y="4357688"/>
          <p14:tracePt t="42781" x="4089400" y="4367213"/>
          <p14:tracePt t="42829" x="4081463" y="4375150"/>
          <p14:tracePt t="42853" x="4071938" y="4384675"/>
          <p14:tracePt t="42860" x="4062413" y="4394200"/>
          <p14:tracePt t="42869" x="4054475" y="4394200"/>
          <p14:tracePt t="42894" x="4010025" y="4429125"/>
          <p14:tracePt t="42919" x="3919538" y="4473575"/>
          <p14:tracePt t="42944" x="3813175" y="4518025"/>
          <p14:tracePt t="42969" x="3687763" y="4554538"/>
          <p14:tracePt t="42994" x="3589338" y="4554538"/>
          <p14:tracePt t="42997" x="3544888" y="4554538"/>
          <p14:tracePt t="43019" x="3465513" y="4554538"/>
          <p14:tracePt t="43044" x="3402013" y="4554538"/>
          <p14:tracePt t="43069" x="3394075" y="4554538"/>
          <p14:tracePt t="43157" x="3384550" y="4554538"/>
          <p14:tracePt t="43220" x="3394075" y="4545013"/>
          <p14:tracePt t="43228" x="3402013" y="4537075"/>
          <p14:tracePt t="43244" x="3411538" y="4527550"/>
          <p14:tracePt t="43269" x="3473450" y="4500563"/>
          <p14:tracePt t="43294" x="3562350" y="4465638"/>
          <p14:tracePt t="43319" x="3616325" y="4446588"/>
          <p14:tracePt t="43344" x="3705225" y="4446588"/>
          <p14:tracePt t="43369" x="3768725" y="4446588"/>
          <p14:tracePt t="43394" x="3875088" y="4446588"/>
          <p14:tracePt t="43419" x="3946525" y="4446588"/>
          <p14:tracePt t="43444" x="3990975" y="4446588"/>
          <p14:tracePt t="43469" x="4010025" y="4446588"/>
          <p14:tracePt t="43494" x="4044950" y="4446588"/>
          <p14:tracePt t="43519" x="4089400" y="4438650"/>
          <p14:tracePt t="43544" x="4108450" y="4438650"/>
          <p14:tracePt t="43569" x="4143375" y="4438650"/>
          <p14:tracePt t="43594" x="4197350" y="4438650"/>
          <p14:tracePt t="43620" x="4276725" y="4438650"/>
          <p14:tracePt t="43644" x="4348163" y="4465638"/>
          <p14:tracePt t="43669" x="4402138" y="4491038"/>
          <p14:tracePt t="43694" x="4419600" y="4491038"/>
          <p14:tracePt t="43744" x="4429125" y="4491038"/>
          <p14:tracePt t="43769" x="4438650" y="4500563"/>
          <p14:tracePt t="43794" x="4473575" y="4500563"/>
          <p14:tracePt t="43819" x="4491038" y="4500563"/>
          <p14:tracePt t="43844" x="4500563" y="4500563"/>
          <p14:tracePt t="43884" x="4500563" y="4510088"/>
          <p14:tracePt t="43981" x="4510088" y="4510088"/>
          <p14:tracePt t="43988" x="4510088" y="4500563"/>
          <p14:tracePt t="43997" x="4510088" y="4491038"/>
          <p14:tracePt t="44019" x="4510088" y="4429125"/>
          <p14:tracePt t="44044" x="4438650" y="4340225"/>
          <p14:tracePt t="44069" x="4375150" y="4276725"/>
          <p14:tracePt t="44094" x="4348163" y="4241800"/>
          <p14:tracePt t="44120" x="4313238" y="4179888"/>
          <p14:tracePt t="44144" x="4286250" y="4125913"/>
          <p14:tracePt t="44169" x="4268788" y="4108450"/>
          <p14:tracePt t="44194" x="4224338" y="4062413"/>
          <p14:tracePt t="44220" x="4187825" y="4000500"/>
          <p14:tracePt t="44244" x="4125913" y="3919538"/>
          <p14:tracePt t="44269" x="4098925" y="3884613"/>
          <p14:tracePt t="44319" x="4125913" y="3884613"/>
          <p14:tracePt t="44344" x="4295775" y="3884613"/>
          <p14:tracePt t="44369" x="4572000" y="3911600"/>
          <p14:tracePt t="44394" x="4830763" y="4010025"/>
          <p14:tracePt t="44419" x="5045075" y="4125913"/>
          <p14:tracePt t="44444" x="5268913" y="4286250"/>
          <p14:tracePt t="44469" x="5322888" y="4357688"/>
          <p14:tracePt t="44494" x="5348288" y="4429125"/>
          <p14:tracePt t="44520" x="5375275" y="4500563"/>
          <p14:tracePt t="44544" x="5419725" y="4643438"/>
          <p14:tracePt t="44569" x="5438775" y="4759325"/>
          <p14:tracePt t="44594" x="5438775" y="4822825"/>
          <p14:tracePt t="44620" x="5429250" y="4840288"/>
          <p14:tracePt t="44644" x="5411788" y="4840288"/>
          <p14:tracePt t="44669" x="5394325" y="4857750"/>
          <p14:tracePt t="44741" x="5394325" y="4867275"/>
          <p14:tracePt t="44757" x="5402263" y="4867275"/>
          <p14:tracePt t="44769" x="5419725" y="4867275"/>
          <p14:tracePt t="44794" x="5473700" y="4867275"/>
          <p14:tracePt t="44819" x="5589588" y="4822825"/>
          <p14:tracePt t="44844" x="5715000" y="4776788"/>
          <p14:tracePt t="44869" x="5759450" y="4759325"/>
          <p14:tracePt t="44894" x="5822950" y="4759325"/>
          <p14:tracePt t="44919" x="5938838" y="4759325"/>
          <p14:tracePt t="44944" x="6215063" y="4759325"/>
          <p14:tracePt t="44969" x="6562725" y="4741863"/>
          <p14:tracePt t="44994" x="6732588" y="4724400"/>
          <p14:tracePt t="44997" x="6769100" y="4714875"/>
          <p14:tracePt t="45019" x="6840538" y="4697413"/>
          <p14:tracePt t="45044" x="6983413" y="4687888"/>
          <p14:tracePt t="45069" x="7081838" y="4660900"/>
          <p14:tracePt t="45094" x="7099300" y="4660900"/>
          <p14:tracePt t="45221" x="7099300" y="4643438"/>
          <p14:tracePt t="45229" x="7099300" y="4633913"/>
          <p14:tracePt t="45244" x="7099300" y="4598988"/>
          <p14:tracePt t="45269" x="7081838" y="4554538"/>
          <p14:tracePt t="45294" x="7062788" y="4518025"/>
          <p14:tracePt t="45319" x="7027863" y="4500563"/>
          <p14:tracePt t="45344" x="7000875" y="4473575"/>
          <p14:tracePt t="45369" x="6956425" y="4446588"/>
          <p14:tracePt t="45394" x="6938963" y="4438650"/>
          <p14:tracePt t="45419" x="6919913" y="4438650"/>
          <p14:tracePt t="45444" x="6902450" y="4419600"/>
          <p14:tracePt t="45469" x="6894513" y="4419600"/>
          <p14:tracePt t="45629" x="6894513" y="4429125"/>
          <p14:tracePt t="45677" x="6902450" y="4429125"/>
          <p14:tracePt t="45693" x="6911975" y="4429125"/>
          <p14:tracePt t="45701" x="6911975" y="4438650"/>
          <p14:tracePt t="45719" x="6938963" y="4456113"/>
          <p14:tracePt t="45744" x="6946900" y="4465638"/>
          <p14:tracePt t="45885" x="6946900" y="4473575"/>
          <p14:tracePt t="45909" x="6938963" y="4483100"/>
          <p14:tracePt t="45925" x="6919913" y="4483100"/>
          <p14:tracePt t="45941" x="6911975" y="4483100"/>
          <p14:tracePt t="45949" x="6894513" y="4483100"/>
          <p14:tracePt t="45974" x="6884988" y="4483100"/>
          <p14:tracePt t="45994" x="6867525" y="4483100"/>
          <p14:tracePt t="46019" x="6840538" y="4483100"/>
          <p14:tracePt t="46044" x="6796088" y="4483100"/>
          <p14:tracePt t="46069" x="6732588" y="4456113"/>
          <p14:tracePt t="46094" x="6705600" y="4456113"/>
          <p14:tracePt t="46119" x="6697663" y="4456113"/>
          <p14:tracePt t="46144" x="6688138" y="4456113"/>
          <p14:tracePt t="46169" x="6680200" y="4456113"/>
          <p14:tracePt t="46453" x="6670675" y="4456113"/>
          <p14:tracePt t="46478" x="6670675" y="4465638"/>
          <p14:tracePt t="46485" x="6653213" y="4473575"/>
          <p14:tracePt t="46509" x="6653213" y="4483100"/>
          <p14:tracePt t="46519" x="6653213" y="4491038"/>
          <p14:tracePt t="46544" x="6643688" y="4500563"/>
          <p14:tracePt t="46569" x="6634163" y="4518025"/>
          <p14:tracePt t="46594" x="6616700" y="4537075"/>
          <p14:tracePt t="46619" x="6616700" y="4545013"/>
          <p14:tracePt t="46644" x="6608763" y="4562475"/>
          <p14:tracePt t="46669" x="6589713" y="4581525"/>
          <p14:tracePt t="46765" x="6572250" y="4581525"/>
          <p14:tracePt t="46797" x="6572250" y="4589463"/>
          <p14:tracePt t="46845" x="6562725" y="4589463"/>
          <p14:tracePt t="46869" x="6554788" y="4589463"/>
          <p14:tracePt t="46892" x="6545263" y="4589463"/>
          <p14:tracePt t="46973" x="6537325" y="4589463"/>
          <p14:tracePt t="47005" x="6527800" y="4589463"/>
          <p14:tracePt t="47060" x="6518275" y="4589463"/>
          <p14:tracePt t="47373" x="6510338" y="4589463"/>
          <p14:tracePt t="47589" x="6518275" y="4589463"/>
          <p14:tracePt t="47597" x="6537325" y="4581525"/>
          <p14:tracePt t="47605" x="6545263" y="4572000"/>
          <p14:tracePt t="47619" x="6572250" y="4562475"/>
          <p14:tracePt t="47644" x="6608763" y="4562475"/>
          <p14:tracePt t="47669" x="6643688" y="4545013"/>
          <p14:tracePt t="47694" x="6688138" y="4545013"/>
          <p14:tracePt t="47719" x="6705600" y="4537075"/>
          <p14:tracePt t="47744" x="6732588" y="4527550"/>
          <p14:tracePt t="47769" x="6742113" y="4518025"/>
          <p14:tracePt t="47818" x="6751638" y="4518025"/>
          <p14:tracePt t="47844" x="6759575" y="4510088"/>
          <p14:tracePt t="47869" x="6777038" y="4491038"/>
          <p14:tracePt t="47894" x="6804025" y="4483100"/>
          <p14:tracePt t="47919" x="6823075" y="4473575"/>
          <p14:tracePt t="47944" x="6831013" y="4465638"/>
          <p14:tracePt t="47993" x="6858000" y="4465638"/>
          <p14:tracePt t="48018" x="6929438" y="4438650"/>
          <p14:tracePt t="48045" x="6983413" y="4411663"/>
          <p14:tracePt t="48068" x="7010400" y="4411663"/>
          <p14:tracePt t="48093" x="7089775" y="4402138"/>
          <p14:tracePt t="48118" x="7197725" y="4384675"/>
          <p14:tracePt t="48144" x="7205663" y="4384675"/>
          <p14:tracePt t="48356" x="7205663" y="4375150"/>
          <p14:tracePt t="48365" x="7197725" y="4375150"/>
          <p14:tracePt t="48374" x="7161213" y="4375150"/>
          <p14:tracePt t="48393" x="7099300" y="4375150"/>
          <p14:tracePt t="48419" x="7018338" y="4375150"/>
          <p14:tracePt t="48443" x="6902450" y="4384675"/>
          <p14:tracePt t="48469" x="6688138" y="4384675"/>
          <p14:tracePt t="48493" x="6554788" y="4384675"/>
          <p14:tracePt t="48519" x="6465888" y="4384675"/>
          <p14:tracePt t="48543" x="6411913" y="4384675"/>
          <p14:tracePt t="48568" x="6348413" y="4384675"/>
          <p14:tracePt t="48593" x="6296025" y="4384675"/>
          <p14:tracePt t="48618" x="6259513" y="4384675"/>
          <p14:tracePt t="48668" x="6242050" y="4384675"/>
          <p14:tracePt t="48693" x="6232525" y="4375150"/>
          <p14:tracePt t="48744" x="6224588" y="4375150"/>
          <p14:tracePt t="48813" x="6224588" y="4357688"/>
          <p14:tracePt t="49301" x="6224588" y="4348163"/>
          <p14:tracePt t="49309" x="6242050" y="4348163"/>
          <p14:tracePt t="49318" x="6269038" y="4348163"/>
          <p14:tracePt t="49343" x="6367463" y="4357688"/>
          <p14:tracePt t="49369" x="6402388" y="4367213"/>
          <p14:tracePt t="49393" x="6419850" y="4367213"/>
          <p14:tracePt t="49419" x="6429375" y="4375150"/>
          <p14:tracePt t="49443" x="6438900" y="4394200"/>
          <p14:tracePt t="49468" x="6446838" y="4394200"/>
          <p14:tracePt t="49493" x="6456363" y="4402138"/>
          <p14:tracePt t="49519" x="6446838" y="4419600"/>
          <p14:tracePt t="49543" x="6429375" y="4446588"/>
          <p14:tracePt t="49568" x="6394450" y="4483100"/>
          <p14:tracePt t="49593" x="6384925" y="4491038"/>
          <p14:tracePt t="49619" x="6375400" y="4500563"/>
          <p14:tracePt t="49643" x="6357938" y="4510088"/>
          <p14:tracePt t="49669" x="6340475" y="4518025"/>
          <p14:tracePt t="49693" x="6323013" y="4518025"/>
          <p14:tracePt t="49821" x="6323013" y="4510088"/>
          <p14:tracePt t="49829" x="6340475" y="4483100"/>
          <p14:tracePt t="49843" x="6384925" y="4456113"/>
          <p14:tracePt t="49868" x="6500813" y="4446588"/>
          <p14:tracePt t="49893" x="6599238" y="4419600"/>
          <p14:tracePt t="49918" x="6670675" y="4411663"/>
          <p14:tracePt t="49943" x="6777038" y="4402138"/>
          <p14:tracePt t="49968" x="7027863" y="4402138"/>
          <p14:tracePt t="49993" x="7313613" y="4402138"/>
          <p14:tracePt t="49997" x="7348538" y="4402138"/>
          <p14:tracePt t="50018" x="7394575" y="4402138"/>
          <p14:tracePt t="50043" x="7402513" y="4402138"/>
          <p14:tracePt t="50140" x="7385050" y="4402138"/>
          <p14:tracePt t="50149" x="7340600" y="4402138"/>
          <p14:tracePt t="50168" x="7205663" y="4402138"/>
          <p14:tracePt t="50193" x="7054850" y="4402138"/>
          <p14:tracePt t="50218" x="6983413" y="4402138"/>
          <p14:tracePt t="50244" x="6956425" y="4402138"/>
          <p14:tracePt t="50268" x="6919913" y="4384675"/>
          <p14:tracePt t="50293" x="6813550" y="4367213"/>
          <p14:tracePt t="50318" x="6705600" y="4340225"/>
          <p14:tracePt t="50343" x="6661150" y="4330700"/>
          <p14:tracePt t="50368" x="6626225" y="4322763"/>
          <p14:tracePt t="50393" x="6608763" y="4322763"/>
          <p14:tracePt t="50418" x="6589713" y="4313238"/>
          <p14:tracePt t="50443" x="6554788" y="4303713"/>
          <p14:tracePt t="50468" x="6518275" y="4303713"/>
          <p14:tracePt t="50564" x="6510338" y="4295775"/>
          <p14:tracePt t="50797" x="6518275" y="4295775"/>
          <p14:tracePt t="50805" x="6537325" y="4303713"/>
          <p14:tracePt t="50818" x="6562725" y="4313238"/>
          <p14:tracePt t="50843" x="6589713" y="4330700"/>
          <p14:tracePt t="50868" x="6653213" y="4367213"/>
          <p14:tracePt t="50893" x="6661150" y="4384675"/>
          <p14:tracePt t="50918" x="6661150" y="4411663"/>
          <p14:tracePt t="50943" x="6661150" y="4429125"/>
          <p14:tracePt t="50968" x="6661150" y="4446588"/>
          <p14:tracePt t="50972" x="6661150" y="4456113"/>
          <p14:tracePt t="50993" x="6661150" y="4465638"/>
          <p14:tracePt t="51018" x="6634163" y="4483100"/>
          <p14:tracePt t="51043" x="6599238" y="4483100"/>
          <p14:tracePt t="51068" x="6545263" y="4491038"/>
          <p14:tracePt t="51093" x="6537325" y="4491038"/>
          <p14:tracePt t="51118" x="6527800" y="4491038"/>
          <p14:tracePt t="51143" x="6500813" y="4491038"/>
          <p14:tracePt t="51168" x="6473825" y="4491038"/>
          <p14:tracePt t="51193" x="6438900" y="4491038"/>
          <p14:tracePt t="51218" x="6429375" y="4491038"/>
          <p14:tracePt t="51243" x="6419850" y="4491038"/>
          <p14:tracePt t="51268" x="6419850" y="4483100"/>
          <p14:tracePt t="51309" x="6411913" y="4483100"/>
          <p14:tracePt t="51325" x="6402388" y="4483100"/>
          <p14:tracePt t="51349" x="6394450" y="4483100"/>
          <p14:tracePt t="51461" x="6384925" y="4483100"/>
          <p14:tracePt t="51469" x="6375400" y="4483100"/>
          <p14:tracePt t="51476" x="6367463" y="4483100"/>
          <p14:tracePt t="51493" x="6357938" y="4483100"/>
          <p14:tracePt t="51518" x="6340475" y="4483100"/>
          <p14:tracePt t="51543" x="6286500" y="4473575"/>
          <p14:tracePt t="51568" x="6224588" y="4456113"/>
          <p14:tracePt t="51593" x="6153150" y="4456113"/>
          <p14:tracePt t="51618" x="6126163" y="4456113"/>
          <p14:tracePt t="51644" x="6089650" y="4456113"/>
          <p14:tracePt t="51668" x="6037263" y="4456113"/>
          <p14:tracePt t="51693" x="5956300" y="4465638"/>
          <p14:tracePt t="51749" x="5946775" y="4465638"/>
          <p14:tracePt t="51845" x="5946775" y="4473575"/>
          <p14:tracePt t="51885" x="5956300" y="4473575"/>
          <p14:tracePt t="51893" x="5965825" y="4473575"/>
          <p14:tracePt t="51901" x="5973763" y="4473575"/>
          <p14:tracePt t="51918" x="5991225" y="4473575"/>
          <p14:tracePt t="51943" x="6010275" y="4473575"/>
          <p14:tracePt t="51968" x="6027738" y="4473575"/>
          <p14:tracePt t="51993" x="6037263" y="4473575"/>
          <p14:tracePt t="52021" x="6045200" y="4473575"/>
          <p14:tracePt t="52043" x="6054725" y="4473575"/>
          <p14:tracePt t="52068" x="6062663" y="4473575"/>
          <p14:tracePt t="52629" x="6072188" y="4473575"/>
          <p14:tracePt t="52981" x="6072188" y="4465638"/>
          <p14:tracePt t="52989" x="6062663" y="4465638"/>
          <p14:tracePt t="53005" x="6062663" y="4456113"/>
          <p14:tracePt t="53021" x="6054725" y="4446588"/>
          <p14:tracePt t="53043" x="6045200" y="4446588"/>
          <p14:tracePt t="53469" x="6037263" y="4446588"/>
          <p14:tracePt t="54357" x="6037263" y="4456113"/>
          <p14:tracePt t="54365" x="6037263" y="4491038"/>
          <p14:tracePt t="54373" x="6045200" y="4518025"/>
          <p14:tracePt t="54393" x="6072188" y="4572000"/>
          <p14:tracePt t="54418" x="6116638" y="4660900"/>
          <p14:tracePt t="54443" x="6170613" y="4759325"/>
          <p14:tracePt t="54468" x="6170613" y="4848225"/>
          <p14:tracePt t="54493" x="6170613" y="4884738"/>
          <p14:tracePt t="54518" x="6170613" y="4902200"/>
          <p14:tracePt t="54543" x="6170613" y="4911725"/>
          <p14:tracePt t="54613" x="6180138" y="4919663"/>
          <p14:tracePt t="54653" x="6188075" y="4919663"/>
          <p14:tracePt t="54670" x="6197600" y="4919663"/>
          <p14:tracePt t="54709" x="6197600" y="4911725"/>
          <p14:tracePt t="54717" x="6205538" y="4902200"/>
          <p14:tracePt t="54757" x="6215063" y="4894263"/>
          <p14:tracePt t="54789" x="6224588" y="4884738"/>
          <p14:tracePt t="54812" x="6224588" y="4867275"/>
          <p14:tracePt t="54845" x="6224588" y="4857750"/>
          <p14:tracePt t="54877" x="6224588" y="4840288"/>
          <p14:tracePt t="54909" x="6224588" y="4830763"/>
          <p14:tracePt t="54949" x="6224588" y="4813300"/>
          <p14:tracePt t="54973" x="6224588" y="4803775"/>
          <p14:tracePt t="54981" x="6224588" y="4786313"/>
          <p14:tracePt t="54996" x="6224588" y="4776788"/>
          <p14:tracePt t="55017" x="6224588" y="4759325"/>
          <p14:tracePt t="55046" x="6224588" y="4751388"/>
          <p14:tracePt t="55067" x="6224588" y="4741863"/>
          <p14:tracePt t="55092" x="6224588" y="4724400"/>
          <p14:tracePt t="55117" x="6224588" y="4697413"/>
          <p14:tracePt t="55168" x="6224588" y="4687888"/>
          <p14:tracePt t="55205" x="6224588" y="4679950"/>
          <p14:tracePt t="55301" x="6224588" y="4670425"/>
          <p14:tracePt t="55349" x="6224588" y="4660900"/>
          <p14:tracePt t="55365" x="6224588" y="4652963"/>
          <p14:tracePt t="55405" x="6224588" y="4643438"/>
          <p14:tracePt t="55429" x="6224588" y="4633913"/>
          <p14:tracePt t="55453" x="6224588" y="4625975"/>
          <p14:tracePt t="55661" x="6224588" y="4643438"/>
          <p14:tracePt t="55670" x="6215063" y="4660900"/>
          <p14:tracePt t="55677" x="6205538" y="4679950"/>
          <p14:tracePt t="55692" x="6205538" y="4714875"/>
          <p14:tracePt t="55717" x="6197600" y="4751388"/>
          <p14:tracePt t="55742" x="6197600" y="4795838"/>
          <p14:tracePt t="55767" x="6197600" y="4830763"/>
          <p14:tracePt t="55792" x="6180138" y="4857750"/>
          <p14:tracePt t="55817" x="6180138" y="4875213"/>
          <p14:tracePt t="55842" x="6180138" y="4894263"/>
          <p14:tracePt t="55925" x="6170613" y="4894263"/>
          <p14:tracePt t="55941" x="6170613" y="4884738"/>
          <p14:tracePt t="55981" x="6170613" y="4875213"/>
          <p14:tracePt t="55989" x="6161088" y="4867275"/>
          <p14:tracePt t="55997" x="6153150" y="4867275"/>
          <p14:tracePt t="56029" x="6153150" y="4857750"/>
          <p14:tracePt t="56042" x="6153150" y="4848225"/>
          <p14:tracePt t="56067" x="6143625" y="4822825"/>
          <p14:tracePt t="56117" x="6143625" y="4813300"/>
          <p14:tracePt t="56142" x="6143625" y="4803775"/>
          <p14:tracePt t="56167" x="6143625" y="4795838"/>
          <p14:tracePt t="56192" x="6143625" y="4786313"/>
          <p14:tracePt t="56221" x="6134100" y="4776788"/>
          <p14:tracePt t="56245" x="6126163" y="4768850"/>
          <p14:tracePt t="56292" x="6126163" y="4759325"/>
          <p14:tracePt t="56300" x="6134100" y="4759325"/>
          <p14:tracePt t="56381" x="6134100" y="4751388"/>
          <p14:tracePt t="56429" x="6134100" y="4741863"/>
          <p14:tracePt t="56437" x="6134100" y="4732338"/>
          <p14:tracePt t="56541" x="6126163" y="4732338"/>
          <p14:tracePt t="56557" x="6126163" y="4724400"/>
          <p14:tracePt t="56781" x="6143625" y="4714875"/>
          <p14:tracePt t="56789" x="6170613" y="4705350"/>
          <p14:tracePt t="56796" x="6180138" y="4705350"/>
          <p14:tracePt t="56818" x="6188075" y="4697413"/>
          <p14:tracePt t="56842" x="6205538" y="4697413"/>
          <p14:tracePt t="56867" x="6251575" y="4652963"/>
          <p14:tracePt t="56892" x="6296025" y="4616450"/>
          <p14:tracePt t="56942" x="6296025" y="4608513"/>
          <p14:tracePt t="56967" x="6303963" y="4608513"/>
          <p14:tracePt t="56993" x="6303963" y="4598988"/>
          <p14:tracePt t="57017" x="6303963" y="4589463"/>
          <p14:tracePt t="57042" x="6313488" y="4589463"/>
          <p14:tracePt t="57070" x="6313488" y="4581525"/>
          <p14:tracePt t="57213" x="6313488" y="4572000"/>
          <p14:tracePt t="57741" x="6313488" y="4562475"/>
          <p14:tracePt t="57749" x="6313488" y="4554538"/>
          <p14:tracePt t="57773" x="6303963" y="4537075"/>
          <p14:tracePt t="57792" x="6296025" y="4491038"/>
          <p14:tracePt t="57817" x="6276975" y="4394200"/>
          <p14:tracePt t="57842" x="6269038" y="4357688"/>
          <p14:tracePt t="57867" x="6269038" y="4330700"/>
          <p14:tracePt t="57892" x="6269038" y="4303713"/>
          <p14:tracePt t="57917" x="6269038" y="4295775"/>
          <p14:tracePt t="58021" x="6269038" y="4286250"/>
          <p14:tracePt t="58046" x="6276975" y="4286250"/>
          <p14:tracePt t="58053" x="6286500" y="4286250"/>
          <p14:tracePt t="58067" x="6296025" y="4286250"/>
          <p14:tracePt t="58092" x="6330950" y="4286250"/>
          <p14:tracePt t="58117" x="6429375" y="4384675"/>
          <p14:tracePt t="58142" x="6446838" y="4419600"/>
          <p14:tracePt t="58167" x="6473825" y="4483100"/>
          <p14:tracePt t="58192" x="6510338" y="4554538"/>
          <p14:tracePt t="58217" x="6518275" y="4598988"/>
          <p14:tracePt t="58242" x="6518275" y="4608513"/>
          <p14:tracePt t="58277" x="6518275" y="4616450"/>
          <p14:tracePt t="58292" x="6518275" y="4625975"/>
          <p14:tracePt t="58317" x="6518275" y="4633913"/>
          <p14:tracePt t="58342" x="6510338" y="4643438"/>
          <p14:tracePt t="58367" x="6483350" y="4643438"/>
          <p14:tracePt t="58392" x="6446838" y="4643438"/>
          <p14:tracePt t="58417" x="6419850" y="4643438"/>
          <p14:tracePt t="58442" x="6402388" y="4643438"/>
          <p14:tracePt t="58467" x="6375400" y="4633913"/>
          <p14:tracePt t="58492" x="6367463" y="4608513"/>
          <p14:tracePt t="58517" x="6367463" y="4554538"/>
          <p14:tracePt t="58542" x="6367463" y="4491038"/>
          <p14:tracePt t="58567" x="6419850" y="4438650"/>
          <p14:tracePt t="58592" x="6465888" y="4402138"/>
          <p14:tracePt t="58617" x="6554788" y="4367213"/>
          <p14:tracePt t="58642" x="6751638" y="4367213"/>
          <p14:tracePt t="58667" x="7000875" y="4367213"/>
          <p14:tracePt t="58692" x="7232650" y="4367213"/>
          <p14:tracePt t="58717" x="7394575" y="4367213"/>
          <p14:tracePt t="58742" x="7402513" y="4367213"/>
          <p14:tracePt t="58767" x="7412038" y="4367213"/>
          <p14:tracePt t="58817" x="7385050" y="4340225"/>
          <p14:tracePt t="58842" x="7296150" y="4276725"/>
          <p14:tracePt t="58867" x="7153275" y="4160838"/>
          <p14:tracePt t="58892" x="7062788" y="4054475"/>
          <p14:tracePt t="58917" x="7018338" y="3956050"/>
          <p14:tracePt t="58942" x="7010400" y="3822700"/>
          <p14:tracePt t="58967" x="7018338" y="3660775"/>
          <p14:tracePt t="58992" x="7089775" y="3500438"/>
          <p14:tracePt t="58995" x="7116763" y="3446463"/>
          <p14:tracePt t="59017" x="7161213" y="3357563"/>
          <p14:tracePt t="59042" x="7205663" y="3276600"/>
          <p14:tracePt t="59067" x="7224713" y="3259138"/>
          <p14:tracePt t="59092" x="7323138" y="3224213"/>
          <p14:tracePt t="59117" x="7439025" y="3205163"/>
          <p14:tracePt t="59142" x="7500938" y="3205163"/>
          <p14:tracePt t="59167" x="7537450" y="3205163"/>
          <p14:tracePt t="59192" x="7616825" y="3268663"/>
          <p14:tracePt t="59217" x="7653338" y="3419475"/>
          <p14:tracePt t="59242" x="7661275" y="3589338"/>
          <p14:tracePt t="59267" x="7608888" y="3813175"/>
          <p14:tracePt t="59292" x="7510463" y="4062413"/>
          <p14:tracePt t="59317" x="7269163" y="4375150"/>
          <p14:tracePt t="59342" x="7134225" y="4500563"/>
          <p14:tracePt t="59367" x="6938963" y="4616450"/>
          <p14:tracePt t="59392" x="6823075" y="4660900"/>
          <p14:tracePt t="59417" x="6769100" y="4679950"/>
          <p14:tracePt t="59442" x="6715125" y="4705350"/>
          <p14:tracePt t="59467" x="6697663" y="4714875"/>
          <p14:tracePt t="59492" x="6680200" y="4714875"/>
          <p14:tracePt t="59496" x="6670675" y="4732338"/>
          <p14:tracePt t="59532" x="6661150" y="4732338"/>
          <p14:tracePt t="59542" x="6653213" y="4732338"/>
          <p14:tracePt t="59567" x="6634163" y="4732338"/>
          <p14:tracePt t="59592" x="6626225" y="4732338"/>
          <p14:tracePt t="59617" x="6608763" y="4732338"/>
          <p14:tracePt t="59642" x="6562725" y="4732338"/>
          <p14:tracePt t="59667" x="6537325" y="4724400"/>
          <p14:tracePt t="59692" x="6510338" y="4697413"/>
          <p14:tracePt t="59717" x="6500813" y="4697413"/>
          <p14:tracePt t="59742" x="6491288" y="4697413"/>
          <p14:tracePt t="59767" x="6446838" y="4670425"/>
          <p14:tracePt t="59792" x="6419850" y="4670425"/>
          <p14:tracePt t="59817" x="6411913" y="4670425"/>
          <p14:tracePt t="59869" x="6402388" y="4660900"/>
          <p14:tracePt t="59894" x="6411913" y="4652963"/>
          <p14:tracePt t="59917" x="6456363" y="4633913"/>
          <p14:tracePt t="59942" x="6554788" y="4598988"/>
          <p14:tracePt t="59967" x="6688138" y="4572000"/>
          <p14:tracePt t="59992" x="6823075" y="4562475"/>
          <p14:tracePt t="59996" x="6867525" y="4562475"/>
          <p14:tracePt t="60017" x="6929438" y="4562475"/>
          <p14:tracePt t="60043" x="6983413" y="4554538"/>
          <p14:tracePt t="60067" x="7045325" y="4545013"/>
          <p14:tracePt t="60092" x="7134225" y="4545013"/>
          <p14:tracePt t="60117" x="7170738" y="4545013"/>
          <p14:tracePt t="60167" x="7153275" y="4545013"/>
          <p14:tracePt t="60192" x="7108825" y="4545013"/>
          <p14:tracePt t="60217" x="7072313" y="4554538"/>
          <p14:tracePt t="60242" x="7062788" y="4562475"/>
          <p14:tracePt t="60267" x="7045325" y="4562475"/>
          <p14:tracePt t="60292" x="7027863" y="4562475"/>
          <p14:tracePt t="60317" x="7018338" y="4562475"/>
          <p14:tracePt t="60342" x="7000875" y="4562475"/>
          <p14:tracePt t="60367" x="6991350" y="4562475"/>
          <p14:tracePt t="60392" x="6973888" y="4554538"/>
          <p14:tracePt t="60417" x="6965950" y="4545013"/>
          <p14:tracePt t="60442" x="6965950" y="4537075"/>
          <p14:tracePt t="60467" x="6956425" y="4537075"/>
          <p14:tracePt t="60581" x="6956425" y="4527550"/>
          <p14:tracePt t="60605" x="6956425" y="4518025"/>
          <p14:tracePt t="60622" x="6973888" y="4518025"/>
          <p14:tracePt t="60629" x="6983413" y="4518025"/>
          <p14:tracePt t="60642" x="6991350" y="4518025"/>
          <p14:tracePt t="60667" x="7037388" y="4510088"/>
          <p14:tracePt t="60692" x="7108825" y="4510088"/>
          <p14:tracePt t="60717" x="7215188" y="4483100"/>
          <p14:tracePt t="60742" x="7402513" y="4465638"/>
          <p14:tracePt t="60767" x="7608888" y="4411663"/>
          <p14:tracePt t="60792" x="7769225" y="4375150"/>
          <p14:tracePt t="60817" x="7885113" y="4348163"/>
          <p14:tracePt t="60842" x="7974013" y="4340225"/>
          <p14:tracePt t="60867" x="8027988" y="4340225"/>
          <p14:tracePt t="60925" x="8018463" y="4348163"/>
          <p14:tracePt t="60942" x="7912100" y="4357688"/>
          <p14:tracePt t="60967" x="7670800" y="4394200"/>
          <p14:tracePt t="60992" x="7375525" y="4438650"/>
          <p14:tracePt t="61016" x="7081838" y="4483100"/>
          <p14:tracePt t="61042" x="6848475" y="4491038"/>
          <p14:tracePt t="61067" x="6653213" y="4527550"/>
          <p14:tracePt t="61092" x="6465888" y="4537075"/>
          <p14:tracePt t="61117" x="6197600" y="4545013"/>
          <p14:tracePt t="61142" x="6072188" y="4562475"/>
          <p14:tracePt t="61167" x="5973763" y="4562475"/>
          <p14:tracePt t="61192" x="5911850" y="4572000"/>
          <p14:tracePt t="61216" x="5884863" y="4581525"/>
          <p14:tracePt t="61242" x="5875338" y="4581525"/>
          <p14:tracePt t="61429" x="5884863" y="4581525"/>
          <p14:tracePt t="61436" x="5902325" y="4581525"/>
          <p14:tracePt t="61446" x="5929313" y="4581525"/>
          <p14:tracePt t="61466" x="5983288" y="4581525"/>
          <p14:tracePt t="61492" x="6010275" y="4581525"/>
          <p14:tracePt t="61495" x="6027738" y="4581525"/>
          <p14:tracePt t="61516" x="6062663" y="4581525"/>
          <p14:tracePt t="61541" x="6143625" y="4572000"/>
          <p14:tracePt t="61566" x="6251575" y="4545013"/>
          <p14:tracePt t="61592" x="6402388" y="4510088"/>
          <p14:tracePt t="61617" x="6599238" y="4446588"/>
          <p14:tracePt t="61641" x="6875463" y="4384675"/>
          <p14:tracePt t="61666" x="7099300" y="4348163"/>
          <p14:tracePt t="61692" x="7143750" y="4340225"/>
          <p14:tracePt t="61716" x="7215188" y="4322763"/>
          <p14:tracePt t="61741" x="7277100" y="4295775"/>
          <p14:tracePt t="61767" x="7313613" y="4276725"/>
          <p14:tracePt t="61817" x="7323138" y="4276725"/>
          <p14:tracePt t="61869" x="7296150" y="4276725"/>
          <p14:tracePt t="61877" x="7269163" y="4303713"/>
          <p14:tracePt t="61892" x="7242175" y="4322763"/>
          <p14:tracePt t="61916" x="7054850" y="4446588"/>
          <p14:tracePt t="61941" x="6911975" y="4518025"/>
          <p14:tracePt t="61966" x="6751638" y="4581525"/>
          <p14:tracePt t="61991" x="6599238" y="4616450"/>
          <p14:tracePt t="61995" x="6554788" y="4633913"/>
          <p14:tracePt t="62017" x="6465888" y="4643438"/>
          <p14:tracePt t="62041" x="6348413" y="4660900"/>
          <p14:tracePt t="62066" x="6276975" y="4660900"/>
          <p14:tracePt t="62092" x="6224588" y="4660900"/>
          <p14:tracePt t="62117" x="6215063" y="4660900"/>
          <p14:tracePt t="62141" x="6197600" y="4660900"/>
          <p14:tracePt t="62197" x="6188075" y="4660900"/>
          <p14:tracePt t="62237" x="6188075" y="4643438"/>
          <p14:tracePt t="62245" x="6188075" y="4633913"/>
          <p14:tracePt t="62266" x="6188075" y="4625975"/>
          <p14:tracePt t="62292" x="6197600" y="4589463"/>
          <p14:tracePt t="62316" x="6224588" y="4537075"/>
          <p14:tracePt t="62341" x="6286500" y="4465638"/>
          <p14:tracePt t="62366" x="6340475" y="4402138"/>
          <p14:tracePt t="62391" x="6357938" y="4384675"/>
          <p14:tracePt t="62417" x="6375400" y="4375150"/>
          <p14:tracePt t="62441" x="6438900" y="4348163"/>
          <p14:tracePt t="62466" x="6599238" y="4303713"/>
          <p14:tracePt t="62492" x="6688138" y="4276725"/>
          <p14:tracePt t="62496" x="6697663" y="4276725"/>
          <p14:tracePt t="62516" x="6705600" y="4268788"/>
          <p14:tracePt t="62549" x="6724650" y="4268788"/>
          <p14:tracePt t="62566" x="6732588" y="4268788"/>
          <p14:tracePt t="62592" x="6751638" y="4268788"/>
          <p14:tracePt t="62617" x="6769100" y="4268788"/>
          <p14:tracePt t="62641" x="6769100" y="4330700"/>
          <p14:tracePt t="62666" x="6769100" y="4402138"/>
          <p14:tracePt t="62692" x="6751638" y="4491038"/>
          <p14:tracePt t="62716" x="6661150" y="4660900"/>
          <p14:tracePt t="62741" x="6581775" y="4776788"/>
          <p14:tracePt t="62766" x="6510338" y="4848225"/>
          <p14:tracePt t="62792" x="6465888" y="4875213"/>
          <p14:tracePt t="62816" x="6456363" y="4884738"/>
          <p14:tracePt t="62841" x="6446838" y="4884738"/>
          <p14:tracePt t="62866" x="6429375" y="4884738"/>
          <p14:tracePt t="62891" x="6411913" y="4884738"/>
          <p14:tracePt t="62916" x="6394450" y="4884738"/>
          <p14:tracePt t="62941" x="6394450" y="4867275"/>
          <p14:tracePt t="62966" x="6394450" y="4840288"/>
          <p14:tracePt t="62991" x="6394450" y="4822825"/>
          <p14:tracePt t="63016" x="6394450" y="4795838"/>
          <p14:tracePt t="63041" x="6394450" y="4786313"/>
          <p14:tracePt t="63066" x="6384925" y="4768850"/>
          <p14:tracePt t="63116" x="6384925" y="4741863"/>
          <p14:tracePt t="63229" x="6384925" y="4732338"/>
          <p14:tracePt t="63277" x="6384925" y="4724400"/>
          <p14:tracePt t="63285" x="6384925" y="4714875"/>
          <p14:tracePt t="63325" x="6384925" y="4705350"/>
          <p14:tracePt t="63333" x="6384925" y="4687888"/>
          <p14:tracePt t="63349" x="6394450" y="4687888"/>
          <p14:tracePt t="63366" x="6411913" y="4670425"/>
          <p14:tracePt t="63392" x="6456363" y="4652963"/>
          <p14:tracePt t="63416" x="6473825" y="4652963"/>
          <p14:tracePt t="63441" x="6473825" y="4643438"/>
          <p14:tracePt t="63494" x="6483350" y="4633913"/>
          <p14:tracePt t="64733" x="6483350" y="4643438"/>
          <p14:tracePt t="64781" x="6491288" y="4652963"/>
          <p14:tracePt t="64789" x="6500813" y="4652963"/>
          <p14:tracePt t="64797" x="6500813" y="4660900"/>
          <p14:tracePt t="64817" x="6518275" y="4679950"/>
          <p14:tracePt t="64841" x="6537325" y="4687888"/>
          <p14:tracePt t="65062" x="6527800" y="4687888"/>
          <p14:tracePt t="65068" x="6510338" y="4687888"/>
          <p14:tracePt t="65091" x="6465888" y="4687888"/>
          <p14:tracePt t="65116" x="6384925" y="4687888"/>
          <p14:tracePt t="65141" x="6375400" y="4687888"/>
          <p14:tracePt t="65166" x="6340475" y="4679950"/>
          <p14:tracePt t="65191" x="6313488" y="4633913"/>
          <p14:tracePt t="65216" x="6303963" y="4598988"/>
          <p14:tracePt t="65241" x="6303963" y="4581525"/>
          <p14:tracePt t="65266" x="6303963" y="4562475"/>
          <p14:tracePt t="65291" x="6303963" y="4554538"/>
          <p14:tracePt t="65316" x="6303963" y="4545013"/>
          <p14:tracePt t="65341" x="6303963" y="4537075"/>
          <p14:tracePt t="65391" x="6303963" y="4527550"/>
          <p14:tracePt t="65416" x="6303963" y="4518025"/>
          <p14:tracePt t="65533" x="6303963" y="4510088"/>
          <p14:tracePt t="65549" x="6296025" y="4510088"/>
          <p14:tracePt t="65565" x="6286500" y="4510088"/>
          <p14:tracePt t="65573" x="6276975" y="4510088"/>
          <p14:tracePt t="65591" x="6259513" y="4527550"/>
          <p14:tracePt t="65616" x="6242050" y="4554538"/>
          <p14:tracePt t="65641" x="6232525" y="4572000"/>
          <p14:tracePt t="65666" x="6224588" y="4581525"/>
          <p14:tracePt t="65691" x="6205538" y="4598988"/>
          <p14:tracePt t="65716" x="6197600" y="4616450"/>
          <p14:tracePt t="65741" x="6180138" y="4625975"/>
          <p14:tracePt t="65766" x="6134100" y="4652963"/>
          <p14:tracePt t="65791" x="6089650" y="4679950"/>
          <p14:tracePt t="65816" x="6037263" y="4687888"/>
          <p14:tracePt t="65841" x="5965825" y="4687888"/>
          <p14:tracePt t="65866" x="5867400" y="4687888"/>
          <p14:tracePt t="65891" x="5813425" y="4687888"/>
          <p14:tracePt t="65916" x="5751513" y="4687888"/>
          <p14:tracePt t="65941" x="5643563" y="4687888"/>
          <p14:tracePt t="65966" x="5562600" y="4687888"/>
          <p14:tracePt t="65991" x="5438775" y="4687888"/>
          <p14:tracePt t="66016" x="5367338" y="4687888"/>
          <p14:tracePt t="66041" x="5340350" y="4687888"/>
          <p14:tracePt t="66066" x="5303838" y="4687888"/>
          <p14:tracePt t="66091" x="5286375" y="4687888"/>
          <p14:tracePt t="66116" x="5268913" y="4687888"/>
          <p14:tracePt t="66141" x="5259388" y="4687888"/>
          <p14:tracePt t="66166" x="5214938" y="4687888"/>
          <p14:tracePt t="66191" x="5384800" y="4724400"/>
          <p14:tracePt t="66216" x="5759450" y="4768850"/>
          <p14:tracePt t="66241" x="5956300" y="4786313"/>
          <p14:tracePt t="66266" x="6126163" y="4813300"/>
          <p14:tracePt t="66291" x="6224588" y="4830763"/>
          <p14:tracePt t="66316" x="6259513" y="4830763"/>
          <p14:tracePt t="66341" x="6303963" y="4822825"/>
          <p14:tracePt t="66366" x="6313488" y="4822825"/>
          <p14:tracePt t="66416" x="6323013" y="4813300"/>
          <p14:tracePt t="66441" x="6340475" y="4813300"/>
          <p14:tracePt t="66491" x="6357938" y="4795838"/>
          <p14:tracePt t="66516" x="6384925" y="4768850"/>
          <p14:tracePt t="66541" x="6402388" y="4741863"/>
          <p14:tracePt t="66591" x="6419850" y="4714875"/>
          <p14:tracePt t="66617" x="6438900" y="4687888"/>
          <p14:tracePt t="66641" x="6438900" y="4679950"/>
          <p14:tracePt t="66725" x="6438900" y="4670425"/>
          <p14:tracePt t="66749" x="6438900" y="4660900"/>
          <p14:tracePt t="66773" x="6438900" y="4652963"/>
          <p14:tracePt t="66781" x="6438900" y="4643438"/>
          <p14:tracePt t="66791" x="6438900" y="4633913"/>
          <p14:tracePt t="66816" x="6429375" y="4625975"/>
          <p14:tracePt t="66861" x="6429375" y="4616450"/>
          <p14:tracePt t="66877" x="6429375" y="4608513"/>
          <p14:tracePt t="66933" x="6429375" y="4598988"/>
          <p14:tracePt t="66941" x="6429375" y="4589463"/>
          <p14:tracePt t="66965" x="6429375" y="4581525"/>
          <p14:tracePt t="66990" x="6429375" y="4572000"/>
          <p14:tracePt t="66998" x="6429375" y="4562475"/>
          <p14:tracePt t="67016" x="6429375" y="4554538"/>
          <p14:tracePt t="67041" x="6438900" y="4545013"/>
          <p14:tracePt t="67069" x="6438900" y="4537075"/>
          <p14:tracePt t="67093" x="6438900" y="4527550"/>
          <p14:tracePt t="67118" x="6438900" y="4518025"/>
          <p14:tracePt t="67229" x="6438900" y="4510088"/>
          <p14:tracePt t="67237" x="6446838" y="4491038"/>
          <p14:tracePt t="67253" x="6456363" y="4483100"/>
          <p14:tracePt t="67266" x="6456363" y="4473575"/>
          <p14:tracePt t="67291" x="6465888" y="4465638"/>
          <p14:tracePt t="67341" x="6491288" y="4429125"/>
          <p14:tracePt t="67366" x="6510338" y="4411663"/>
          <p14:tracePt t="67391" x="6527800" y="4402138"/>
          <p14:tracePt t="67533" x="6510338" y="4419600"/>
          <p14:tracePt t="67541" x="6483350" y="4419600"/>
          <p14:tracePt t="67549" x="6446838" y="4429125"/>
          <p14:tracePt t="67566" x="6402388" y="4446588"/>
          <p14:tracePt t="67591" x="6348413" y="4456113"/>
          <p14:tracePt t="67616" x="6340475" y="4456113"/>
          <p14:tracePt t="67641" x="6323013" y="4465638"/>
          <p14:tracePt t="67666" x="6286500" y="4473575"/>
          <p14:tracePt t="67691" x="6259513" y="4473575"/>
          <p14:tracePt t="67716" x="6251575" y="4473575"/>
          <p14:tracePt t="67813" x="6259513" y="4473575"/>
          <p14:tracePt t="67821" x="6269038" y="4473575"/>
          <p14:tracePt t="67841" x="6323013" y="4473575"/>
          <p14:tracePt t="67865" x="6446838" y="4473575"/>
          <p14:tracePt t="67891" x="6616700" y="4473575"/>
          <p14:tracePt t="67916" x="6670675" y="4473575"/>
          <p14:tracePt t="67941" x="6688138" y="4473575"/>
          <p14:tracePt t="67965" x="6697663" y="4473575"/>
          <p14:tracePt t="67991" x="6724650" y="4473575"/>
          <p14:tracePt t="68015" x="6769100" y="4465638"/>
          <p14:tracePt t="68041" x="6804025" y="4456113"/>
          <p14:tracePt t="68165" x="6796088" y="4456113"/>
          <p14:tracePt t="68173" x="6777038" y="4456113"/>
          <p14:tracePt t="68190" x="6732588" y="4465638"/>
          <p14:tracePt t="68216" x="6626225" y="4510088"/>
          <p14:tracePt t="68240" x="6491288" y="4545013"/>
          <p14:tracePt t="68266" x="6375400" y="4581525"/>
          <p14:tracePt t="68291" x="6269038" y="4625975"/>
          <p14:tracePt t="68316" x="6170613" y="4633913"/>
          <p14:tracePt t="68340" x="6045200" y="4652963"/>
          <p14:tracePt t="68366" x="5983288" y="4670425"/>
          <p14:tracePt t="68493" x="5991225" y="4670425"/>
          <p14:tracePt t="68501" x="6010275" y="4670425"/>
          <p14:tracePt t="68516" x="6037263" y="4652963"/>
          <p14:tracePt t="68541" x="6126163" y="4616450"/>
          <p14:tracePt t="68566" x="6197600" y="4589463"/>
          <p14:tracePt t="68591" x="6242050" y="4589463"/>
          <p14:tracePt t="68616" x="6313488" y="4589463"/>
          <p14:tracePt t="68640" x="6375400" y="4589463"/>
          <p14:tracePt t="68665" x="6384925" y="4589463"/>
          <p14:tracePt t="68725" x="6384925" y="4598988"/>
          <p14:tracePt t="68741" x="6384925" y="4608513"/>
          <p14:tracePt t="68765" x="6330950" y="4643438"/>
          <p14:tracePt t="68791" x="6286500" y="4643438"/>
          <p14:tracePt t="68816" x="6161088" y="4660900"/>
          <p14:tracePt t="68841" x="5991225" y="4660900"/>
          <p14:tracePt t="68866" x="5902325" y="4660900"/>
          <p14:tracePt t="68891" x="5894388" y="4660900"/>
          <p14:tracePt t="68916" x="5884863" y="4660900"/>
          <p14:tracePt t="68973" x="5884863" y="4652963"/>
          <p14:tracePt t="68991" x="5911850" y="4625975"/>
          <p14:tracePt t="69016" x="5956300" y="4589463"/>
          <p14:tracePt t="69041" x="6018213" y="4545013"/>
          <p14:tracePt t="69065" x="6081713" y="4527550"/>
          <p14:tracePt t="69090" x="6153150" y="4518025"/>
          <p14:tracePt t="69116" x="6224588" y="4518025"/>
          <p14:tracePt t="69140" x="6313488" y="4518025"/>
          <p14:tracePt t="69165" x="6438900" y="4518025"/>
          <p14:tracePt t="69190" x="6562725" y="4518025"/>
          <p14:tracePt t="69216" x="6599238" y="4518025"/>
          <p14:tracePt t="69325" x="6599238" y="4527550"/>
          <p14:tracePt t="69341" x="6599238" y="4537075"/>
          <p14:tracePt t="69349" x="6581775" y="4537075"/>
          <p14:tracePt t="69365" x="6527800" y="4562475"/>
          <p14:tracePt t="69390" x="6402388" y="4598988"/>
          <p14:tracePt t="69415" x="6313488" y="4625975"/>
          <p14:tracePt t="69440" x="6259513" y="4643438"/>
          <p14:tracePt t="69501" x="6251575" y="4643438"/>
          <p14:tracePt t="69541" x="6242050" y="4643438"/>
          <p14:tracePt t="69557" x="6251575" y="4633913"/>
          <p14:tracePt t="69565" x="6259513" y="4625975"/>
          <p14:tracePt t="69590" x="6303963" y="4598988"/>
          <p14:tracePt t="69615" x="6367463" y="4562475"/>
          <p14:tracePt t="69640" x="6419850" y="4527550"/>
          <p14:tracePt t="69665" x="6491288" y="4500563"/>
          <p14:tracePt t="69690" x="6589713" y="4491038"/>
          <p14:tracePt t="69715" x="6697663" y="4491038"/>
          <p14:tracePt t="69740" x="6769100" y="4491038"/>
          <p14:tracePt t="70037" x="6777038" y="4491038"/>
          <p14:tracePt t="70045" x="6786563" y="4491038"/>
          <p14:tracePt t="70069" x="6796088" y="4500563"/>
          <p14:tracePt t="70093" x="6804025" y="4510088"/>
          <p14:tracePt t="70115" x="6813550" y="4518025"/>
          <p14:tracePt t="70140" x="6823075" y="4572000"/>
          <p14:tracePt t="70165" x="6823075" y="4598988"/>
          <p14:tracePt t="70190" x="6813550" y="4616450"/>
          <p14:tracePt t="70216" x="6796088" y="4625975"/>
          <p14:tracePt t="70240" x="6769100" y="4633913"/>
          <p14:tracePt t="70265" x="6742113" y="4643438"/>
          <p14:tracePt t="70290" x="6715125" y="4652963"/>
          <p14:tracePt t="70340" x="6705600" y="4652963"/>
          <p14:tracePt t="70365" x="6697663" y="4652963"/>
          <p14:tracePt t="70453" x="6688138" y="4652963"/>
          <p14:tracePt t="70477" x="6680200" y="4652963"/>
          <p14:tracePt t="70493" x="6670675" y="4652963"/>
          <p14:tracePt t="70533" x="6661150" y="4652963"/>
          <p14:tracePt t="70549" x="6661150" y="4643438"/>
          <p14:tracePt t="70581" x="6661150" y="4633913"/>
          <p14:tracePt t="70589" x="6661150" y="4625975"/>
          <p14:tracePt t="70597" x="6661150" y="4616450"/>
          <p14:tracePt t="70701" x="6661150" y="4608513"/>
          <p14:tracePt t="70718" x="6670675" y="4608513"/>
          <p14:tracePt t="70725" x="6680200" y="4625975"/>
          <p14:tracePt t="70740" x="6688138" y="4652963"/>
          <p14:tracePt t="70765" x="6705600" y="4714875"/>
          <p14:tracePt t="70790" x="6724650" y="4776788"/>
          <p14:tracePt t="70815" x="6742113" y="4848225"/>
          <p14:tracePt t="70840" x="6742113" y="4902200"/>
          <p14:tracePt t="70865" x="6742113" y="4938713"/>
          <p14:tracePt t="70890" x="6742113" y="4946650"/>
          <p14:tracePt t="70915" x="6742113" y="4956175"/>
          <p14:tracePt t="70941" x="6742113" y="4965700"/>
          <p14:tracePt t="71069" x="6732588" y="4965700"/>
          <p14:tracePt t="71101" x="6724650" y="4965700"/>
          <p14:tracePt t="71149" x="6724650" y="4946650"/>
          <p14:tracePt t="71173" x="6724650" y="4938713"/>
          <p14:tracePt t="71189" x="6724650" y="4919663"/>
          <p14:tracePt t="71197" x="6724650" y="4911725"/>
          <p14:tracePt t="71215" x="6724650" y="4884738"/>
          <p14:tracePt t="71240" x="6724650" y="4830763"/>
          <p14:tracePt t="71265" x="6724650" y="4786313"/>
          <p14:tracePt t="71290" x="6724650" y="4732338"/>
          <p14:tracePt t="71315" x="6724650" y="4697413"/>
          <p14:tracePt t="71340" x="6751638" y="4616450"/>
          <p14:tracePt t="71365" x="6786563" y="4527550"/>
          <p14:tracePt t="71390" x="6875463" y="4375150"/>
          <p14:tracePt t="71415" x="7000875" y="4224338"/>
          <p14:tracePt t="71440" x="7143750" y="4089400"/>
          <p14:tracePt t="71465" x="7269163" y="3990975"/>
          <p14:tracePt t="71490" x="7394575" y="3840163"/>
          <p14:tracePt t="71495" x="7439025" y="3776663"/>
          <p14:tracePt t="71515" x="7589838" y="3527425"/>
          <p14:tracePt t="71540" x="7732713" y="3152775"/>
          <p14:tracePt t="71565" x="7759700" y="2938463"/>
          <p14:tracePt t="71590" x="7759700" y="2795588"/>
          <p14:tracePt t="71615" x="7831138" y="2633663"/>
          <p14:tracePt t="71640" x="7920038" y="2465388"/>
          <p14:tracePt t="71665" x="8010525" y="2295525"/>
          <p14:tracePt t="71690" x="8072438" y="2160588"/>
          <p14:tracePt t="71715" x="8099425" y="2089150"/>
          <p14:tracePt t="71740" x="8134350" y="2017713"/>
          <p14:tracePt t="71765" x="8197850" y="1911350"/>
          <p14:tracePt t="71790" x="8205788" y="1874838"/>
          <p14:tracePt t="71877" x="8197850" y="1874838"/>
          <p14:tracePt t="71885" x="8188325" y="1874838"/>
          <p14:tracePt t="71893" x="8170863" y="1893888"/>
          <p14:tracePt t="71915" x="8126413" y="1938338"/>
          <p14:tracePt t="71940" x="8045450" y="2081213"/>
          <p14:tracePt t="71965" x="7867650" y="2446338"/>
          <p14:tracePt t="71990" x="7634288" y="2822575"/>
          <p14:tracePt t="72015" x="7466013" y="3116263"/>
          <p14:tracePt t="72040" x="7419975" y="3232150"/>
          <p14:tracePt t="72065" x="7402513" y="3276600"/>
          <p14:tracePt t="72090" x="7394575" y="3295650"/>
          <p14:tracePt t="72115" x="7385050" y="3330575"/>
          <p14:tracePt t="72140" x="7358063" y="3438525"/>
          <p14:tracePt t="72165" x="7331075" y="3536950"/>
          <p14:tracePt t="72190" x="7323138" y="3581400"/>
          <p14:tracePt t="72215" x="7323138" y="3625850"/>
          <p14:tracePt t="72240" x="7367588" y="3776663"/>
          <p14:tracePt t="72265" x="7419975" y="3973513"/>
          <p14:tracePt t="72290" x="7456488" y="4098925"/>
          <p14:tracePt t="72316" x="7491413" y="4187825"/>
          <p14:tracePt t="72340" x="7500938" y="4205288"/>
          <p14:tracePt t="72365" x="7527925" y="4259263"/>
          <p14:tracePt t="72390" x="7545388" y="4286250"/>
          <p14:tracePt t="72415" x="7545388" y="4313238"/>
          <p14:tracePt t="72440" x="7545388" y="4357688"/>
          <p14:tracePt t="72465" x="7537450" y="4402138"/>
          <p14:tracePt t="72490" x="7518400" y="4465638"/>
          <p14:tracePt t="72494" x="7518400" y="4491038"/>
          <p14:tracePt t="72515" x="7518400" y="4510088"/>
          <p14:tracePt t="72540" x="7518400" y="4518025"/>
          <p14:tracePt t="72565" x="7518400" y="4545013"/>
          <p14:tracePt t="72590" x="7545388" y="4554538"/>
          <p14:tracePt t="72615" x="7599363" y="4562475"/>
          <p14:tracePt t="72640" x="7643813" y="4562475"/>
          <p14:tracePt t="72665" x="7688263" y="4554538"/>
          <p14:tracePt t="72690" x="7697788" y="4537075"/>
          <p14:tracePt t="72715" x="7697788" y="4527550"/>
          <p14:tracePt t="72740" x="7705725" y="4500563"/>
          <p14:tracePt t="72821" x="7705725" y="4491038"/>
          <p14:tracePt t="72853" x="7697788" y="4483100"/>
          <p14:tracePt t="72861" x="7697788" y="4473575"/>
          <p14:tracePt t="72885" x="7680325" y="4473575"/>
          <p14:tracePt t="72893" x="7661275" y="4473575"/>
          <p14:tracePt t="72915" x="7634288" y="4473575"/>
          <p14:tracePt t="72940" x="7572375" y="4473575"/>
          <p14:tracePt t="72965" x="7429500" y="4473575"/>
          <p14:tracePt t="72990" x="7331075" y="4473575"/>
          <p14:tracePt t="73015" x="7259638" y="4483100"/>
          <p14:tracePt t="73040" x="7188200" y="4518025"/>
          <p14:tracePt t="73065" x="7089775" y="4554538"/>
          <p14:tracePt t="73090" x="7018338" y="4581525"/>
          <p14:tracePt t="73116" x="6938963" y="4616450"/>
          <p14:tracePt t="73140" x="6911975" y="4625975"/>
          <p14:tracePt t="73165" x="6884988" y="4643438"/>
          <p14:tracePt t="73190" x="6875463" y="4643438"/>
          <p14:tracePt t="73240" x="6848475" y="4652963"/>
          <p14:tracePt t="73264" x="6813550" y="4670425"/>
          <p14:tracePt t="73289" x="6786563" y="4687888"/>
          <p14:tracePt t="73315" x="6742113" y="4705350"/>
          <p14:tracePt t="73340" x="6688138" y="4714875"/>
          <p14:tracePt t="73365" x="6626225" y="4732338"/>
          <p14:tracePt t="73390" x="6581775" y="4732338"/>
          <p14:tracePt t="73415" x="6518275" y="4741863"/>
          <p14:tracePt t="73440" x="6483350" y="4751388"/>
          <p14:tracePt t="73465" x="6456363" y="4751388"/>
          <p14:tracePt t="73490" x="6456363" y="4759325"/>
          <p14:tracePt t="73525" x="6446838" y="4759325"/>
          <p14:tracePt t="73893" x="6456363" y="4759325"/>
          <p14:tracePt t="74181" x="6465888" y="4759325"/>
          <p14:tracePt t="74269" x="6473825" y="4759325"/>
          <p14:tracePt t="74317" x="6483350" y="4759325"/>
          <p14:tracePt t="74333" x="6491288" y="4759325"/>
          <p14:tracePt t="74342" x="6510338" y="4759325"/>
          <p14:tracePt t="74365" x="6589713" y="4741863"/>
          <p14:tracePt t="74390" x="6634163" y="4714875"/>
          <p14:tracePt t="74415" x="6661150" y="4687888"/>
          <p14:tracePt t="74441" x="6705600" y="4660900"/>
          <p14:tracePt t="74465" x="6732588" y="4633913"/>
          <p14:tracePt t="74489" x="6751638" y="4633913"/>
          <p14:tracePt t="74613" x="6751638" y="4616450"/>
          <p14:tracePt t="75141" x="6732588" y="4625975"/>
          <p14:tracePt t="75181" x="6724650" y="4625975"/>
          <p14:tracePt t="75709" x="6705600" y="4625975"/>
          <p14:tracePt t="75797" x="6697663" y="4625975"/>
          <p14:tracePt t="75813" x="6688138" y="4625975"/>
          <p14:tracePt t="75821" x="6661150" y="4625975"/>
          <p14:tracePt t="75840" x="6616700" y="4625975"/>
          <p14:tracePt t="75864" x="6554788" y="4643438"/>
          <p14:tracePt t="75889" x="6537325" y="4643438"/>
          <p14:tracePt t="75918" x="6527800" y="4643438"/>
          <p14:tracePt t="75940" x="6510338" y="4652963"/>
          <p14:tracePt t="75964" x="6446838" y="4660900"/>
          <p14:tracePt t="75989" x="6375400" y="4687888"/>
          <p14:tracePt t="76014" x="6296025" y="4714875"/>
          <p14:tracePt t="76040" x="6215063" y="4741863"/>
          <p14:tracePt t="76065" x="6099175" y="4751388"/>
          <p14:tracePt t="76090" x="5983288" y="4759325"/>
          <p14:tracePt t="76114" x="5902325" y="4759325"/>
          <p14:tracePt t="76140" x="5875338" y="4759325"/>
          <p14:tracePt t="76164" x="5857875" y="4759325"/>
          <p14:tracePt t="76189" x="5848350" y="4759325"/>
          <p14:tracePt t="76214" x="5830888" y="4741863"/>
          <p14:tracePt t="76239" x="5830888" y="4724400"/>
          <p14:tracePt t="76264" x="5830888" y="4714875"/>
          <p14:tracePt t="76289" x="5830888" y="4697413"/>
          <p14:tracePt t="76342" x="5840413" y="4687888"/>
          <p14:tracePt t="76389" x="5848350" y="4679950"/>
          <p14:tracePt t="76397" x="5857875" y="4679950"/>
          <p14:tracePt t="76453" x="5867400" y="4679950"/>
          <p14:tracePt t="76469" x="5884863" y="4670425"/>
          <p14:tracePt t="76501" x="5902325" y="4670425"/>
          <p14:tracePt t="76541" x="5911850" y="4670425"/>
          <p14:tracePt t="76565" x="5929313" y="4670425"/>
          <p14:tracePt t="76589" x="5938838" y="4670425"/>
          <p14:tracePt t="76597" x="5956300" y="4670425"/>
          <p14:tracePt t="76614" x="5965825" y="4670425"/>
          <p14:tracePt t="76645" x="5983288" y="4670425"/>
          <p14:tracePt t="76685" x="5991225" y="4670425"/>
          <p14:tracePt t="76821" x="6000750" y="4670425"/>
          <p14:tracePt t="78373" x="6010275" y="4670425"/>
          <p14:tracePt t="78381" x="6018213" y="4670425"/>
          <p14:tracePt t="78389" x="6045200" y="4670425"/>
          <p14:tracePt t="78414" x="6143625" y="4670425"/>
          <p14:tracePt t="78439" x="6269038" y="4670425"/>
          <p14:tracePt t="78464" x="6348413" y="4670425"/>
          <p14:tracePt t="78541" x="6357938" y="4670425"/>
          <p14:tracePt t="78568" x="6367463" y="4660900"/>
          <p14:tracePt t="79165" x="6367463" y="4652963"/>
          <p14:tracePt t="79181" x="6375400" y="4652963"/>
          <p14:tracePt t="79189" x="6394450" y="4643438"/>
          <p14:tracePt t="79214" x="6411913" y="4643438"/>
          <p14:tracePt t="79239" x="6419850" y="4643438"/>
          <p14:tracePt t="79829" x="6394450" y="4643438"/>
          <p14:tracePt t="79837" x="6384925" y="4652963"/>
          <p14:tracePt t="79845" x="6375400" y="4660900"/>
          <p14:tracePt t="79864" x="6330950" y="4687888"/>
          <p14:tracePt t="79889" x="6269038" y="4724400"/>
          <p14:tracePt t="79914" x="6205538" y="4768850"/>
          <p14:tracePt t="79939" x="6188075" y="4786313"/>
          <p14:tracePt t="79964" x="6170613" y="4795838"/>
          <p14:tracePt t="79989" x="6099175" y="4813300"/>
          <p14:tracePt t="80014" x="6000750" y="4822825"/>
          <p14:tracePt t="80039" x="5938838" y="4822825"/>
          <p14:tracePt t="80064" x="5929313" y="4822825"/>
          <p14:tracePt t="80089" x="5911850" y="4822825"/>
          <p14:tracePt t="80114" x="5902325" y="4822825"/>
          <p14:tracePt t="80139" x="5884863" y="4822825"/>
          <p14:tracePt t="80164" x="5884863" y="4813300"/>
          <p14:tracePt t="80189" x="5884863" y="4786313"/>
          <p14:tracePt t="80214" x="5938838" y="4741863"/>
          <p14:tracePt t="80239" x="6045200" y="4643438"/>
          <p14:tracePt t="80264" x="6143625" y="4562475"/>
          <p14:tracePt t="80289" x="6170613" y="4545013"/>
          <p14:tracePt t="80341" x="6161088" y="4545013"/>
          <p14:tracePt t="80364" x="6108700" y="4527550"/>
          <p14:tracePt t="80389" x="5938838" y="4527550"/>
          <p14:tracePt t="80414" x="5670550" y="4527550"/>
          <p14:tracePt t="80439" x="5197475" y="4527550"/>
          <p14:tracePt t="80464" x="4633913" y="4527550"/>
          <p14:tracePt t="80489" x="3983038" y="4473575"/>
          <p14:tracePt t="80493" x="3697288" y="4429125"/>
          <p14:tracePt t="80514" x="3143250" y="4357688"/>
          <p14:tracePt t="80539" x="2374900" y="4241800"/>
          <p14:tracePt t="80564" x="1803400" y="4170363"/>
          <p14:tracePt t="80589" x="1446213" y="4108450"/>
          <p14:tracePt t="80614" x="1411288" y="4098925"/>
          <p14:tracePt t="80717" x="1401763" y="4098925"/>
          <p14:tracePt t="80741" x="1393825" y="4098925"/>
          <p14:tracePt t="80773" x="1393825" y="4108450"/>
          <p14:tracePt t="80781" x="1393825" y="4116388"/>
          <p14:tracePt t="80813" x="1393825" y="4133850"/>
          <p14:tracePt t="80821" x="1393825" y="4152900"/>
          <p14:tracePt t="80839" x="1357313" y="4205288"/>
          <p14:tracePt t="80864" x="1312863" y="4295775"/>
          <p14:tracePt t="80889" x="1285875" y="4348163"/>
          <p14:tracePt t="80914" x="1276350" y="4402138"/>
          <p14:tracePt t="80939" x="1250950" y="4456113"/>
          <p14:tracePt t="80964" x="1231900" y="4491038"/>
          <p14:tracePt t="80989" x="1214438" y="4670425"/>
          <p14:tracePt t="81014" x="1223963" y="4714875"/>
          <p14:tracePt t="81039" x="1250950" y="4732338"/>
          <p14:tracePt t="81064" x="1276350" y="4741863"/>
          <p14:tracePt t="81089" x="1312863" y="4741863"/>
          <p14:tracePt t="81114" x="1384300" y="4751388"/>
          <p14:tracePt t="81139" x="1527175" y="4751388"/>
          <p14:tracePt t="81164" x="1724025" y="4732338"/>
          <p14:tracePt t="81188" x="1884363" y="4687888"/>
          <p14:tracePt t="81214" x="1938338" y="4660900"/>
          <p14:tracePt t="81239" x="1990725" y="4633913"/>
          <p14:tracePt t="81264" x="2009775" y="4616450"/>
          <p14:tracePt t="81313" x="2027238" y="4608513"/>
          <p14:tracePt t="81339" x="2036763" y="4598988"/>
          <p14:tracePt t="81364" x="2054225" y="4589463"/>
          <p14:tracePt t="81389" x="2071688" y="4572000"/>
          <p14:tracePt t="81493" x="2081213" y="4562475"/>
          <p14:tracePt t="81573" x="2089150" y="4562475"/>
          <p14:tracePt t="81589" x="2098675" y="4562475"/>
          <p14:tracePt t="81597" x="2098675" y="4554538"/>
          <p14:tracePt t="81629" x="2108200" y="4554538"/>
          <p14:tracePt t="81909" x="2116138" y="4545013"/>
          <p14:tracePt t="81942" x="2098675" y="4545013"/>
          <p14:tracePt t="81949" x="2081213" y="4545013"/>
          <p14:tracePt t="81964" x="2036763" y="4537075"/>
          <p14:tracePt t="81988" x="1928813" y="4510088"/>
          <p14:tracePt t="82013" x="1847850" y="4500563"/>
          <p14:tracePt t="82039" x="1803400" y="4500563"/>
          <p14:tracePt t="82064" x="1768475" y="4500563"/>
          <p14:tracePt t="82088" x="1751013" y="4500563"/>
          <p14:tracePt t="82197" x="1751013" y="4518025"/>
          <p14:tracePt t="82205" x="1751013" y="4545013"/>
          <p14:tracePt t="82213" x="1776413" y="4554538"/>
          <p14:tracePt t="82238" x="1884363" y="4625975"/>
          <p14:tracePt t="82264" x="2044700" y="4705350"/>
          <p14:tracePt t="82288" x="2187575" y="4768850"/>
          <p14:tracePt t="82313" x="2286000" y="4803775"/>
          <p14:tracePt t="82338" x="2428875" y="4848225"/>
          <p14:tracePt t="82364" x="2581275" y="4884738"/>
          <p14:tracePt t="82388" x="2714625" y="4894263"/>
          <p14:tracePt t="82413" x="2751138" y="4894263"/>
          <p14:tracePt t="82438" x="2776538" y="4894263"/>
          <p14:tracePt t="82464" x="2813050" y="4902200"/>
          <p14:tracePt t="82489" x="2867025" y="4911725"/>
          <p14:tracePt t="82493" x="2894013" y="4911725"/>
          <p14:tracePt t="82513" x="2911475" y="4919663"/>
          <p14:tracePt t="82538" x="2946400" y="4938713"/>
          <p14:tracePt t="82564" x="2982913" y="4946650"/>
          <p14:tracePt t="82588" x="3089275" y="4965700"/>
          <p14:tracePt t="82613" x="3224213" y="4983163"/>
          <p14:tracePt t="82638" x="3357563" y="4983163"/>
          <p14:tracePt t="82664" x="3482975" y="4983163"/>
          <p14:tracePt t="82688" x="3697288" y="4983163"/>
          <p14:tracePt t="82713" x="4062413" y="4867275"/>
          <p14:tracePt t="82738" x="4268788" y="4786313"/>
          <p14:tracePt t="82763" x="4295775" y="4759325"/>
          <p14:tracePt t="82788" x="4303713" y="4759325"/>
          <p14:tracePt t="82813" x="4303713" y="4741863"/>
          <p14:tracePt t="82838" x="4268788" y="4697413"/>
          <p14:tracePt t="82864" x="4241800" y="4679950"/>
          <p14:tracePt t="82888" x="4205288" y="4652963"/>
          <p14:tracePt t="82913" x="4170363" y="4633913"/>
          <p14:tracePt t="82938" x="4081463" y="4625975"/>
          <p14:tracePt t="82964" x="3983038" y="4625975"/>
          <p14:tracePt t="82988" x="3902075" y="4652963"/>
          <p14:tracePt t="83013" x="3867150" y="4660900"/>
          <p14:tracePt t="83038" x="3840163" y="4679950"/>
          <p14:tracePt t="83064" x="3795713" y="4697413"/>
          <p14:tracePt t="83088" x="3751263" y="4724400"/>
          <p14:tracePt t="83114" x="3714750" y="4741863"/>
          <p14:tracePt t="83173" x="3705225" y="4741863"/>
          <p14:tracePt t="83188" x="3687763" y="4751388"/>
          <p14:tracePt t="83213" x="3660775" y="4759325"/>
          <p14:tracePt t="83238" x="3643313" y="4759325"/>
          <p14:tracePt t="83263" x="3625850" y="4759325"/>
          <p14:tracePt t="83509" x="3625850" y="4768850"/>
          <p14:tracePt t="83533" x="3633788" y="4776788"/>
          <p14:tracePt t="84365" x="3652838" y="4776788"/>
          <p14:tracePt t="84437" x="3660775" y="4776788"/>
          <p14:tracePt t="84477" x="3660775" y="4768850"/>
          <p14:tracePt t="84557" x="3670300" y="4768850"/>
          <p14:tracePt t="84637" x="3670300" y="4759325"/>
          <p14:tracePt t="84685" x="3670300" y="4751388"/>
          <p14:tracePt t="84725" x="3670300" y="4741863"/>
          <p14:tracePt t="84765" x="3670300" y="4732338"/>
          <p14:tracePt t="84773" x="3670300" y="4724400"/>
          <p14:tracePt t="84788" x="3670300" y="4714875"/>
          <p14:tracePt t="84813" x="3608388" y="4660900"/>
          <p14:tracePt t="84838" x="3589338" y="4643438"/>
          <p14:tracePt t="84909" x="3581400" y="4643438"/>
          <p14:tracePt t="84925" x="3581400" y="4633913"/>
          <p14:tracePt t="84938" x="3571875" y="4625975"/>
          <p14:tracePt t="84990" x="3562350" y="4616450"/>
          <p14:tracePt t="85485" x="3562350" y="4633913"/>
          <p14:tracePt t="85501" x="3562350" y="4643438"/>
          <p14:tracePt t="85513" x="3571875" y="4643438"/>
          <p14:tracePt t="85538" x="3589338" y="4670425"/>
          <p14:tracePt t="85701" x="3589338" y="4679950"/>
          <p14:tracePt t="85765" x="3571875" y="4679950"/>
          <p14:tracePt t="85781" x="3562350" y="4687888"/>
          <p14:tracePt t="85901" x="3544888" y="4687888"/>
          <p14:tracePt t="85925" x="3536950" y="4687888"/>
          <p14:tracePt t="86461" x="3517900" y="4687888"/>
          <p14:tracePt t="86485" x="3509963" y="4687888"/>
          <p14:tracePt t="86509" x="3500438" y="4679950"/>
          <p14:tracePt t="86525" x="3490913" y="4670425"/>
          <p14:tracePt t="86549" x="3482975" y="4660900"/>
          <p14:tracePt t="86597" x="3482975" y="4652963"/>
          <p14:tracePt t="86621" x="3482975" y="4633913"/>
          <p14:tracePt t="86685" x="3482975" y="4625975"/>
          <p14:tracePt t="86717" x="3490913" y="4625975"/>
          <p14:tracePt t="86733" x="3500438" y="4625975"/>
          <p14:tracePt t="86741" x="3509963" y="4625975"/>
          <p14:tracePt t="86763" x="3527425" y="4625975"/>
          <p14:tracePt t="86788" x="3544888" y="4625975"/>
          <p14:tracePt t="86813" x="3571875" y="4625975"/>
          <p14:tracePt t="86838" x="3598863" y="4633913"/>
          <p14:tracePt t="86863" x="3660775" y="4660900"/>
          <p14:tracePt t="86888" x="3697288" y="4679950"/>
          <p14:tracePt t="86913" x="3714750" y="4697413"/>
          <p14:tracePt t="86938" x="3741738" y="4714875"/>
          <p14:tracePt t="86963" x="3751263" y="4724400"/>
          <p14:tracePt t="86991" x="3751263" y="4732338"/>
          <p14:tracePt t="87013" x="3751263" y="4751388"/>
          <p14:tracePt t="87038" x="3751263" y="4768850"/>
          <p14:tracePt t="87063" x="3741738" y="4795838"/>
          <p14:tracePt t="87088" x="3732213" y="4803775"/>
          <p14:tracePt t="87113" x="3705225" y="4830763"/>
          <p14:tracePt t="87138" x="3697288" y="4848225"/>
          <p14:tracePt t="87163" x="3660775" y="4867275"/>
          <p14:tracePt t="87188" x="3660775" y="4875213"/>
          <p14:tracePt t="87213" x="3652838" y="4884738"/>
          <p14:tracePt t="87263" x="3643313" y="4902200"/>
          <p14:tracePt t="87287" x="3643313" y="4911725"/>
          <p14:tracePt t="87789" x="3643313" y="4902200"/>
          <p14:tracePt t="87805" x="3643313" y="4884738"/>
          <p14:tracePt t="87821" x="3643313" y="4867275"/>
          <p14:tracePt t="87838" x="3643313" y="4840288"/>
          <p14:tracePt t="87863" x="3652838" y="4776788"/>
          <p14:tracePt t="87888" x="3660775" y="4705350"/>
          <p14:tracePt t="87913" x="3670300" y="4670425"/>
          <p14:tracePt t="87938" x="3679825" y="4625975"/>
          <p14:tracePt t="87963" x="3679825" y="4589463"/>
          <p14:tracePt t="87988" x="3697288" y="4545013"/>
          <p14:tracePt t="87991" x="3697288" y="4537075"/>
          <p14:tracePt t="88013" x="3697288" y="4510088"/>
          <p14:tracePt t="88165" x="3705225" y="4500563"/>
          <p14:tracePt t="88190" x="3714750" y="4500563"/>
          <p14:tracePt t="88221" x="3724275" y="4510088"/>
          <p14:tracePt t="88261" x="3732213" y="4518025"/>
          <p14:tracePt t="88285" x="3741738" y="4527550"/>
          <p14:tracePt t="88293" x="3751263" y="4537075"/>
          <p14:tracePt t="88312" x="3759200" y="4545013"/>
          <p14:tracePt t="88338" x="3776663" y="4581525"/>
          <p14:tracePt t="88363" x="3795713" y="4608513"/>
          <p14:tracePt t="88388" x="3795713" y="4616450"/>
          <p14:tracePt t="88412" x="3795713" y="4652963"/>
          <p14:tracePt t="88437" x="3795713" y="4714875"/>
          <p14:tracePt t="88463" x="3795713" y="4768850"/>
          <p14:tracePt t="88488" x="3768725" y="4822825"/>
          <p14:tracePt t="88492" x="3751263" y="4848225"/>
          <p14:tracePt t="88513" x="3741738" y="4867275"/>
          <p14:tracePt t="88538" x="3732213" y="4894263"/>
          <p14:tracePt t="88563" x="3714750" y="4919663"/>
          <p14:tracePt t="88588" x="3705225" y="4946650"/>
          <p14:tracePt t="88725" x="3687763" y="4946650"/>
          <p14:tracePt t="88797" x="3687763" y="4938713"/>
          <p14:tracePt t="88805" x="3687763" y="4929188"/>
          <p14:tracePt t="88813" x="3679825" y="4929188"/>
          <p14:tracePt t="88838" x="3679825" y="4902200"/>
          <p14:tracePt t="88862" x="3660775" y="4884738"/>
          <p14:tracePt t="88888" x="3660775" y="4875213"/>
          <p14:tracePt t="88913" x="3660775" y="4867275"/>
          <p14:tracePt t="88938" x="3660775" y="4848225"/>
          <p14:tracePt t="88963" x="3660775" y="4840288"/>
          <p14:tracePt t="89109" x="3660775" y="4830763"/>
          <p14:tracePt t="89150" x="3660775" y="4822825"/>
          <p14:tracePt t="89341" x="3660775" y="4813300"/>
          <p14:tracePt t="89509" x="3660775" y="4803775"/>
          <p14:tracePt t="89597" x="3660775" y="4795838"/>
          <p14:tracePt t="90197" x="3652838" y="4803775"/>
          <p14:tracePt t="90245" x="3643313" y="4803775"/>
          <p14:tracePt t="90253" x="3633788" y="4803775"/>
          <p14:tracePt t="90269" x="3625850" y="4813300"/>
          <p14:tracePt t="90421" x="3616325" y="4813300"/>
          <p14:tracePt t="90517" x="3608388" y="4822825"/>
          <p14:tracePt t="90557" x="3608388" y="4840288"/>
          <p14:tracePt t="90565" x="3616325" y="4840288"/>
          <p14:tracePt t="90573" x="3616325" y="4848225"/>
          <p14:tracePt t="90590" x="3616325" y="4867275"/>
          <p14:tracePt t="90612" x="3616325" y="4875213"/>
          <p14:tracePt t="90637" x="3608388" y="4919663"/>
          <p14:tracePt t="90662" x="3598863" y="4929188"/>
          <p14:tracePt t="90688" x="3589338" y="4938713"/>
          <p14:tracePt t="90741" x="3581400" y="4938713"/>
          <p14:tracePt t="90853" x="3581400" y="4929188"/>
          <p14:tracePt t="93133" x="3589338" y="4929188"/>
          <p14:tracePt t="93141" x="3625850" y="4929188"/>
          <p14:tracePt t="93162" x="3679825" y="4929188"/>
          <p14:tracePt t="93187" x="3751263" y="4938713"/>
          <p14:tracePt t="93212" x="3884613" y="4938713"/>
          <p14:tracePt t="93237" x="4232275" y="4965700"/>
          <p14:tracePt t="93262" x="4429125" y="4973638"/>
          <p14:tracePt t="93287" x="4598988" y="4973638"/>
          <p14:tracePt t="93312" x="4830763" y="5010150"/>
          <p14:tracePt t="93337" x="5000625" y="5018088"/>
          <p14:tracePt t="93362" x="5018088" y="5018088"/>
          <p14:tracePt t="93387" x="5027613" y="5027613"/>
          <p14:tracePt t="93415" x="5027613" y="5037138"/>
          <p14:tracePt t="93437" x="4991100" y="5054600"/>
          <p14:tracePt t="93462" x="4884738" y="5089525"/>
          <p14:tracePt t="93487" x="4714875" y="5108575"/>
          <p14:tracePt t="93512" x="4419600" y="5108575"/>
          <p14:tracePt t="93537" x="4054475" y="5108575"/>
          <p14:tracePt t="93562" x="3732213" y="5108575"/>
          <p14:tracePt t="93587" x="3490913" y="5126038"/>
          <p14:tracePt t="93612" x="3394075" y="5133975"/>
          <p14:tracePt t="93637" x="3384550" y="5133975"/>
          <p14:tracePt t="93757" x="3402013" y="5133975"/>
          <p14:tracePt t="93766" x="3446463" y="5143500"/>
          <p14:tracePt t="93773" x="3455988" y="5143500"/>
          <p14:tracePt t="93787" x="3500438" y="5160963"/>
          <p14:tracePt t="93812" x="3633788" y="5170488"/>
          <p14:tracePt t="93837" x="3822700" y="5170488"/>
          <p14:tracePt t="93862" x="4143375" y="5170488"/>
          <p14:tracePt t="93887" x="4465638" y="5170488"/>
          <p14:tracePt t="93912" x="4608513" y="5170488"/>
          <p14:tracePt t="93937" x="4741863" y="5170488"/>
          <p14:tracePt t="93962" x="4991100" y="5180013"/>
          <p14:tracePt t="93987" x="5214938" y="5187950"/>
          <p14:tracePt t="93990" x="5259388" y="5205413"/>
          <p14:tracePt t="94012" x="5340350" y="5214938"/>
          <p14:tracePt t="94037" x="5394325" y="5214938"/>
          <p14:tracePt t="94101" x="5394325" y="5224463"/>
          <p14:tracePt t="94113" x="5367338" y="5224463"/>
          <p14:tracePt t="94137" x="5170488" y="5251450"/>
          <p14:tracePt t="94162" x="4724400" y="5251450"/>
          <p14:tracePt t="94187" x="3946525" y="5251450"/>
          <p14:tracePt t="94212" x="3286125" y="5251450"/>
          <p14:tracePt t="94237" x="2759075" y="5259388"/>
          <p14:tracePt t="94262" x="2500313" y="5268913"/>
          <p14:tracePt t="94287" x="2276475" y="5303838"/>
          <p14:tracePt t="94312" x="2152650" y="5313363"/>
          <p14:tracePt t="94337" x="2089150" y="5313363"/>
          <p14:tracePt t="94429" x="2098675" y="5313363"/>
          <p14:tracePt t="94437" x="2125663" y="5313363"/>
          <p14:tracePt t="94445" x="2160588" y="5313363"/>
          <p14:tracePt t="94462" x="2295525" y="5313363"/>
          <p14:tracePt t="94487" x="2581275" y="5286375"/>
          <p14:tracePt t="94512" x="2982913" y="5232400"/>
          <p14:tracePt t="94537" x="3571875" y="5224463"/>
          <p14:tracePt t="94562" x="4214813" y="5205413"/>
          <p14:tracePt t="94587" x="4938713" y="5205413"/>
          <p14:tracePt t="94612" x="5776913" y="5180013"/>
          <p14:tracePt t="94637" x="6634163" y="5170488"/>
          <p14:tracePt t="94662" x="7099300" y="5170488"/>
          <p14:tracePt t="94687" x="7500938" y="5126038"/>
          <p14:tracePt t="94712" x="7947025" y="5126038"/>
          <p14:tracePt t="94737" x="8313738" y="5126038"/>
          <p14:tracePt t="94762" x="8474075" y="5126038"/>
          <p14:tracePt t="94787" x="8483600" y="5126038"/>
          <p14:tracePt t="94829" x="8474075" y="5126038"/>
          <p14:tracePt t="94838" x="8447088" y="5126038"/>
          <p14:tracePt t="94862" x="8313738" y="5126038"/>
          <p14:tracePt t="94887" x="8001000" y="5133975"/>
          <p14:tracePt t="94912" x="7537450" y="5205413"/>
          <p14:tracePt t="94937" x="6751638" y="5268913"/>
          <p14:tracePt t="94962" x="5867400" y="5322888"/>
          <p14:tracePt t="94987" x="5108575" y="5330825"/>
          <p14:tracePt t="94990" x="4911725" y="5330825"/>
          <p14:tracePt t="95012" x="4491038" y="5348288"/>
          <p14:tracePt t="95037" x="4027488" y="5348288"/>
          <p14:tracePt t="95061" x="3786188" y="5348288"/>
          <p14:tracePt t="95087" x="3581400" y="5348288"/>
          <p14:tracePt t="95112" x="3419475" y="5375275"/>
          <p14:tracePt t="95137" x="3330575" y="5375275"/>
          <p14:tracePt t="95162" x="3303588" y="5375275"/>
          <p14:tracePt t="95293" x="3322638" y="5375275"/>
          <p14:tracePt t="95301" x="3348038" y="5375275"/>
          <p14:tracePt t="95312" x="3402013" y="5367338"/>
          <p14:tracePt t="95337" x="3581400" y="5348288"/>
          <p14:tracePt t="95362" x="3884613" y="5313363"/>
          <p14:tracePt t="95387" x="4446588" y="5251450"/>
          <p14:tracePt t="95412" x="4965700" y="5187950"/>
          <p14:tracePt t="95436" x="5446713" y="5153025"/>
          <p14:tracePt t="95462" x="5822950" y="5108575"/>
          <p14:tracePt t="95487" x="6205538" y="5089525"/>
          <p14:tracePt t="95512" x="6491288" y="5081588"/>
          <p14:tracePt t="95537" x="6616700" y="5054600"/>
          <p14:tracePt t="95562" x="6653213" y="5045075"/>
          <p14:tracePt t="95693" x="6589713" y="5045075"/>
          <p14:tracePt t="95701" x="6545263" y="5045075"/>
          <p14:tracePt t="95711" x="6483350" y="5045075"/>
          <p14:tracePt t="95737" x="6286500" y="5045075"/>
          <p14:tracePt t="95761" x="6081713" y="5045075"/>
          <p14:tracePt t="95787" x="5867400" y="5045075"/>
          <p14:tracePt t="95812" x="5616575" y="5045075"/>
          <p14:tracePt t="95837" x="5099050" y="5045075"/>
          <p14:tracePt t="95862" x="4419600" y="5045075"/>
          <p14:tracePt t="95887" x="3786188" y="5045075"/>
          <p14:tracePt t="95912" x="3268663" y="5045075"/>
          <p14:tracePt t="95936" x="2822575" y="5045075"/>
          <p14:tracePt t="95961" x="2473325" y="5045075"/>
          <p14:tracePt t="95987" x="2187575" y="5045075"/>
          <p14:tracePt t="95990" x="2108200" y="5045075"/>
          <p14:tracePt t="96012" x="1938338" y="5045075"/>
          <p14:tracePt t="96036" x="1724025" y="5045075"/>
          <p14:tracePt t="96061" x="1704975" y="5045075"/>
          <p14:tracePt t="96117" x="1697038" y="5045075"/>
          <p14:tracePt t="96136" x="1687513" y="5045075"/>
          <p14:tracePt t="96161" x="1670050" y="5045075"/>
          <p14:tracePt t="96301" x="1679575" y="5045075"/>
          <p14:tracePt t="96309" x="1687513" y="5045075"/>
          <p14:tracePt t="96317" x="1704975" y="5045075"/>
          <p14:tracePt t="96336" x="1741488" y="5045075"/>
          <p14:tracePt t="96361" x="1847850" y="5062538"/>
          <p14:tracePt t="96386" x="1982788" y="5072063"/>
          <p14:tracePt t="96412" x="2143125" y="5081588"/>
          <p14:tracePt t="96436" x="2339975" y="5081588"/>
          <p14:tracePt t="96461" x="2473325" y="5081588"/>
          <p14:tracePt t="96486" x="2759075" y="5099050"/>
          <p14:tracePt t="96512" x="3170238" y="5099050"/>
          <p14:tracePt t="96537" x="3544888" y="5108575"/>
          <p14:tracePt t="96561" x="3840163" y="5108575"/>
          <p14:tracePt t="96586" x="4143375" y="5108575"/>
          <p14:tracePt t="96612" x="4510088" y="5108575"/>
          <p14:tracePt t="96636" x="5089525" y="5108575"/>
          <p14:tracePt t="96661" x="5446713" y="5108575"/>
          <p14:tracePt t="96686" x="5751513" y="5108575"/>
          <p14:tracePt t="96712" x="5965825" y="5108575"/>
          <p14:tracePt t="96736" x="6054725" y="5108575"/>
          <p14:tracePt t="96761" x="6062663" y="5108575"/>
          <p14:tracePt t="96829" x="6045200" y="5108575"/>
          <p14:tracePt t="96839" x="6027738" y="5108575"/>
          <p14:tracePt t="96845" x="5991225" y="5116513"/>
          <p14:tracePt t="96861" x="5875338" y="5153025"/>
          <p14:tracePt t="96887" x="5634038" y="5197475"/>
          <p14:tracePt t="96912" x="5348288" y="5241925"/>
          <p14:tracePt t="96937" x="5010150" y="5286375"/>
          <p14:tracePt t="96961" x="4589463" y="5322888"/>
          <p14:tracePt t="96986" x="4010025" y="5367338"/>
          <p14:tracePt t="96989" x="3786188" y="5367338"/>
          <p14:tracePt t="97012" x="3394075" y="5367338"/>
          <p14:tracePt t="97036" x="2840038" y="5367338"/>
          <p14:tracePt t="97061" x="2152650" y="5367338"/>
          <p14:tracePt t="97086" x="1884363" y="5375275"/>
          <p14:tracePt t="97113" x="1768475" y="5375275"/>
          <p14:tracePt t="97136" x="1751013" y="5375275"/>
          <p14:tracePt t="97237" x="1795463" y="5375275"/>
          <p14:tracePt t="97245" x="1866900" y="5375275"/>
          <p14:tracePt t="97261" x="2108200" y="5394325"/>
          <p14:tracePt t="97286" x="2616200" y="5394325"/>
          <p14:tracePt t="97311" x="3259138" y="5394325"/>
          <p14:tracePt t="97336" x="3679825" y="5394325"/>
          <p14:tracePt t="97361" x="4089400" y="5375275"/>
          <p14:tracePt t="97386" x="4751388" y="5375275"/>
          <p14:tracePt t="97412" x="5500688" y="5375275"/>
          <p14:tracePt t="97436" x="6000750" y="5348288"/>
          <p14:tracePt t="97461" x="6259513" y="5348288"/>
          <p14:tracePt t="97486" x="6330950" y="5348288"/>
          <p14:tracePt t="97512" x="6357938" y="5348288"/>
          <p14:tracePt t="97537" x="6367463" y="5348288"/>
          <p14:tracePt t="97561" x="6419850" y="5340350"/>
          <p14:tracePt t="97586" x="6438900" y="5340350"/>
          <p14:tracePt t="97661" x="6419850" y="5340350"/>
          <p14:tracePt t="97669" x="6375400" y="5340350"/>
          <p14:tracePt t="97686" x="6242050" y="5340350"/>
          <p14:tracePt t="97711" x="5911850" y="5340350"/>
          <p14:tracePt t="97736" x="5554663" y="5340350"/>
          <p14:tracePt t="97761" x="5187950" y="5340350"/>
          <p14:tracePt t="97786" x="4724400" y="5340350"/>
          <p14:tracePt t="97812" x="4313238" y="5340350"/>
          <p14:tracePt t="97836" x="3983038" y="5340350"/>
          <p14:tracePt t="97861" x="3813175" y="5340350"/>
          <p14:tracePt t="97886" x="3714750" y="5340350"/>
          <p14:tracePt t="97912" x="3652838" y="5340350"/>
          <p14:tracePt t="97936" x="3643313" y="5340350"/>
          <p14:tracePt t="97986" x="3643313" y="5330825"/>
          <p14:tracePt t="98029" x="3643313" y="5313363"/>
          <p14:tracePt t="98040" x="3670300" y="5313363"/>
          <p14:tracePt t="98061" x="3840163" y="5276850"/>
          <p14:tracePt t="98086" x="4152900" y="5268913"/>
          <p14:tracePt t="98112" x="4483100" y="5268913"/>
          <p14:tracePt t="98136" x="4732338" y="5268913"/>
          <p14:tracePt t="98161" x="5010150" y="5268913"/>
          <p14:tracePt t="98186" x="5295900" y="5268913"/>
          <p14:tracePt t="98212" x="5589588" y="5268913"/>
          <p14:tracePt t="98236" x="5830888" y="5276850"/>
          <p14:tracePt t="98261" x="6010275" y="5303838"/>
          <p14:tracePt t="98389" x="6000750" y="5313363"/>
          <p14:tracePt t="98397" x="5973763" y="5322888"/>
          <p14:tracePt t="98412" x="5938838" y="5330825"/>
          <p14:tracePt t="98436" x="5680075" y="5375275"/>
          <p14:tracePt t="98461" x="5197475" y="5384800"/>
          <p14:tracePt t="98486" x="4822825" y="5429250"/>
          <p14:tracePt t="98511" x="4500563" y="5456238"/>
          <p14:tracePt t="98536" x="4152900" y="5473700"/>
          <p14:tracePt t="98561" x="3786188" y="5473700"/>
          <p14:tracePt t="98586" x="3419475" y="5473700"/>
          <p14:tracePt t="98611" x="3089275" y="5473700"/>
          <p14:tracePt t="98636" x="2874963" y="5473700"/>
          <p14:tracePt t="98661" x="2759075" y="5473700"/>
          <p14:tracePt t="98821" x="2751138" y="5473700"/>
          <p14:tracePt t="98845" x="2759075" y="5473700"/>
          <p14:tracePt t="98853" x="2776538" y="5465763"/>
          <p14:tracePt t="98861" x="2786063" y="5456238"/>
          <p14:tracePt t="98886" x="2822575" y="5438775"/>
          <p14:tracePt t="98912" x="2847975" y="5429250"/>
          <p14:tracePt t="98981" x="2857500" y="5429250"/>
          <p14:tracePt t="99005" x="2867025" y="5419725"/>
          <p14:tracePt t="99021" x="2874963" y="5419725"/>
          <p14:tracePt t="99039" x="2874963" y="5411788"/>
          <p14:tracePt t="99061" x="2884488" y="5411788"/>
          <p14:tracePt t="99086" x="2901950" y="5394325"/>
          <p14:tracePt t="99111" x="2919413" y="5375275"/>
          <p14:tracePt t="99136" x="2946400" y="5357813"/>
          <p14:tracePt t="99161" x="2965450" y="5340350"/>
          <p14:tracePt t="99186" x="2982913" y="5322888"/>
          <p14:tracePt t="99211" x="3009900" y="5303838"/>
          <p14:tracePt t="99236" x="3009900" y="5295900"/>
          <p14:tracePt t="99261" x="3027363" y="5295900"/>
          <p14:tracePt t="99509" x="3036888" y="5295900"/>
          <p14:tracePt t="99517" x="3062288" y="5295900"/>
          <p14:tracePt t="99536" x="3152775" y="5295900"/>
          <p14:tracePt t="99561" x="3303588" y="5295900"/>
          <p14:tracePt t="99586" x="3517900" y="5295900"/>
          <p14:tracePt t="99611" x="3724275" y="5295900"/>
          <p14:tracePt t="99636" x="3884613" y="5276850"/>
          <p14:tracePt t="99661" x="3911600" y="5276850"/>
          <p14:tracePt t="99853" x="3884613" y="5276850"/>
          <p14:tracePt t="99861" x="3867150" y="5276850"/>
          <p14:tracePt t="99869" x="3840163" y="5276850"/>
          <p14:tracePt t="99886" x="3768725" y="5286375"/>
          <p14:tracePt t="99911" x="3589338" y="5303838"/>
          <p14:tracePt t="99936" x="3411538" y="5303838"/>
          <p14:tracePt t="99961" x="3197225" y="5303838"/>
          <p14:tracePt t="99986" x="2955925" y="5313363"/>
          <p14:tracePt t="99990" x="2867025" y="5313363"/>
          <p14:tracePt t="100011" x="2732088" y="5313363"/>
          <p14:tracePt t="100036" x="2598738" y="5313363"/>
          <p14:tracePt t="100061" x="2536825" y="5313363"/>
          <p14:tracePt t="100086" x="2527300" y="5313363"/>
          <p14:tracePt t="100269" x="2554288" y="5313363"/>
          <p14:tracePt t="100278" x="2581275" y="5313363"/>
          <p14:tracePt t="100286" x="2608263" y="5313363"/>
          <p14:tracePt t="100311" x="2697163" y="5322888"/>
          <p14:tracePt t="100336" x="2795588" y="5340350"/>
          <p14:tracePt t="100361" x="2938463" y="5357813"/>
          <p14:tracePt t="100386" x="3081338" y="5357813"/>
          <p14:tracePt t="100411" x="3214688" y="5357813"/>
          <p14:tracePt t="100436" x="3330575" y="5367338"/>
          <p14:tracePt t="100461" x="3473450" y="5394325"/>
          <p14:tracePt t="100486" x="3562350" y="5394325"/>
          <p14:tracePt t="100511" x="3581400" y="5394325"/>
          <p14:tracePt t="100536" x="3589338" y="5394325"/>
          <p14:tracePt t="100561" x="3643313" y="5402263"/>
          <p14:tracePt t="100586" x="3679825" y="5402263"/>
          <p14:tracePt t="100611" x="3687763" y="5411788"/>
          <p14:tracePt t="100749" x="3687763" y="5419725"/>
          <p14:tracePt t="100765" x="3687763" y="5438775"/>
          <p14:tracePt t="100773" x="3687763" y="5446713"/>
          <p14:tracePt t="100786" x="3687763" y="5465763"/>
          <p14:tracePt t="100811" x="3687763" y="5483225"/>
          <p14:tracePt t="100836" x="3687763" y="5500688"/>
          <p14:tracePt t="100861" x="3687763" y="5518150"/>
          <p14:tracePt t="100886" x="3687763" y="5527675"/>
          <p14:tracePt t="100957" x="3679825" y="5537200"/>
          <p14:tracePt t="100973" x="3679825" y="5545138"/>
          <p14:tracePt t="100990" x="3670300" y="5562600"/>
          <p14:tracePt t="101011" x="3660775" y="5572125"/>
          <p14:tracePt t="101036" x="3652838" y="5589588"/>
          <p14:tracePt t="101061" x="3633788" y="5608638"/>
          <p14:tracePt t="101086" x="3625850" y="5626100"/>
          <p14:tracePt t="101111" x="3625850" y="5643563"/>
          <p14:tracePt t="101161" x="3616325" y="5643563"/>
          <p14:tracePt t="101186" x="3616325" y="5653088"/>
          <p14:tracePt t="101245" x="3625850" y="5653088"/>
          <p14:tracePt t="101253" x="3633788" y="5653088"/>
          <p14:tracePt t="101277" x="3652838" y="5653088"/>
          <p14:tracePt t="101286" x="3660775" y="5653088"/>
          <p14:tracePt t="101311" x="3714750" y="5643563"/>
          <p14:tracePt t="101336" x="3786188" y="5616575"/>
          <p14:tracePt t="101361" x="3830638" y="5616575"/>
          <p14:tracePt t="101386" x="3894138" y="5599113"/>
          <p14:tracePt t="101411" x="3938588" y="5589588"/>
          <p14:tracePt t="101436" x="3946525" y="5589588"/>
          <p14:tracePt t="101533" x="3938588" y="5589588"/>
          <p14:tracePt t="101541" x="3911600" y="5589588"/>
          <p14:tracePt t="101561" x="3840163" y="5589588"/>
          <p14:tracePt t="101586" x="3732213" y="5572125"/>
          <p14:tracePt t="101611" x="3571875" y="5562600"/>
          <p14:tracePt t="101636" x="3367088" y="5545138"/>
          <p14:tracePt t="101660" x="3071813" y="5537200"/>
          <p14:tracePt t="101686" x="2894013" y="5518150"/>
          <p14:tracePt t="101711" x="2697163" y="5510213"/>
          <p14:tracePt t="101736" x="2509838" y="5500688"/>
          <p14:tracePt t="101761" x="2347913" y="5500688"/>
          <p14:tracePt t="101786" x="2251075" y="5500688"/>
          <p14:tracePt t="101811" x="2214563" y="5500688"/>
          <p14:tracePt t="101836" x="2205038" y="5500688"/>
          <p14:tracePt t="101862" x="2197100" y="5491163"/>
          <p14:tracePt t="101909" x="2197100" y="5483225"/>
          <p14:tracePt t="101917" x="2205038" y="5483225"/>
          <p14:tracePt t="101936" x="2241550" y="5473700"/>
          <p14:tracePt t="101961" x="2401888" y="5456238"/>
          <p14:tracePt t="101986" x="2652713" y="5419725"/>
          <p14:tracePt t="101989" x="2751138" y="5419725"/>
          <p14:tracePt t="102011" x="2938463" y="5411788"/>
          <p14:tracePt t="102036" x="3232150" y="5367338"/>
          <p14:tracePt t="102061" x="3589338" y="5313363"/>
          <p14:tracePt t="102086" x="3875088" y="5295900"/>
          <p14:tracePt t="102111" x="4340225" y="5295900"/>
          <p14:tracePt t="102136" x="4848225" y="5295900"/>
          <p14:tracePt t="102160" x="5133975" y="5295900"/>
          <p14:tracePt t="102186" x="5268913" y="5268913"/>
          <p14:tracePt t="102211" x="5313363" y="5251450"/>
          <p14:tracePt t="102236" x="5375275" y="5214938"/>
          <p14:tracePt t="102260" x="5500688" y="5187950"/>
          <p14:tracePt t="102286" x="5527675" y="5180013"/>
          <p14:tracePt t="102311" x="5545138" y="5170488"/>
          <p14:tracePt t="102336" x="5554663" y="5160963"/>
          <p14:tracePt t="102386" x="5562600" y="5143500"/>
          <p14:tracePt t="102411" x="5562600" y="5133975"/>
          <p14:tracePt t="102435" x="5572125" y="5116513"/>
          <p14:tracePt t="102541" x="5572125" y="5108575"/>
          <p14:tracePt t="102725" x="5572125" y="5099050"/>
          <p14:tracePt t="102741" x="5581650" y="5099050"/>
          <p14:tracePt t="102757" x="5599113" y="5099050"/>
          <p14:tracePt t="102765" x="5616575" y="5089525"/>
          <p14:tracePt t="102785" x="5661025" y="5072063"/>
          <p14:tracePt t="102811" x="5751513" y="5018088"/>
          <p14:tracePt t="102836" x="5867400" y="4946650"/>
          <p14:tracePt t="102861" x="6045200" y="4911725"/>
          <p14:tracePt t="102886" x="6215063" y="4867275"/>
          <p14:tracePt t="102911" x="6323013" y="4830763"/>
          <p14:tracePt t="102936" x="6323013" y="4822825"/>
          <p14:tracePt t="103125" x="6323013" y="4830763"/>
          <p14:tracePt t="103133" x="6276975" y="4848225"/>
          <p14:tracePt t="103141" x="6232525" y="4875213"/>
          <p14:tracePt t="103160" x="6108700" y="4919663"/>
          <p14:tracePt t="103185" x="5911850" y="5027613"/>
          <p14:tracePt t="103210" x="5732463" y="5143500"/>
          <p14:tracePt t="103236" x="5608638" y="5224463"/>
          <p14:tracePt t="103260" x="5419725" y="5313363"/>
          <p14:tracePt t="103285" x="5276850" y="5375275"/>
          <p14:tracePt t="103310" x="5108575" y="5456238"/>
          <p14:tracePt t="103336" x="4983163" y="5500688"/>
          <p14:tracePt t="103360" x="4938713" y="5527675"/>
          <p14:tracePt t="103385" x="4911725" y="5545138"/>
          <p14:tracePt t="103435" x="4902200" y="5554663"/>
          <p14:tracePt t="103463" x="4894263" y="5562600"/>
          <p14:tracePt t="103485" x="4884738" y="5562600"/>
          <p14:tracePt t="103797" x="4875213" y="5562600"/>
          <p14:tracePt t="103933" x="4867275" y="5562600"/>
          <p14:tracePt t="104037" x="4857750" y="5562600"/>
          <p14:tracePt t="104109" x="4848225" y="5562600"/>
          <p14:tracePt t="104141" x="4840288" y="5562600"/>
          <p14:tracePt t="104173" x="4822825" y="5562600"/>
          <p14:tracePt t="104189" x="4803775" y="5562600"/>
          <p14:tracePt t="104214" x="4795838" y="5562600"/>
          <p14:tracePt t="104229" x="4786313" y="5562600"/>
          <p14:tracePt t="104277" x="4776788" y="5562600"/>
          <p14:tracePt t="104357" x="4768850" y="5562600"/>
          <p14:tracePt t="104389" x="4751388" y="5562600"/>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800" dirty="0">
                <a:solidFill>
                  <a:srgbClr val="002060"/>
                </a:solidFill>
                <a:latin typeface="Berlin Sans FB Demi" panose="020E0802020502020306" pitchFamily="34" charset="0"/>
              </a:rPr>
              <a:t>Ministry of higher Education                                     and Scientific Research</a:t>
            </a: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err="1">
                <a:solidFill>
                  <a:srgbClr val="002060"/>
                </a:solidFill>
                <a:latin typeface="Berlin Sans FB Demi" panose="020E0802020502020306" pitchFamily="34" charset="0"/>
              </a:rPr>
              <a:t>Basrah</a:t>
            </a:r>
            <a:r>
              <a:rPr lang="en-US" sz="1400" dirty="0">
                <a:solidFill>
                  <a:srgbClr val="002060"/>
                </a:solidFill>
                <a:latin typeface="Berlin Sans FB Demi" panose="020E0802020502020306" pitchFamily="34" charset="0"/>
              </a:rPr>
              <a:t>                Al-</a:t>
            </a:r>
            <a:r>
              <a:rPr lang="en-US" sz="1400" dirty="0" err="1">
                <a:solidFill>
                  <a:srgbClr val="002060"/>
                </a:solidFill>
                <a:latin typeface="Berlin Sans FB Demi" panose="020E0802020502020306" pitchFamily="34" charset="0"/>
              </a:rPr>
              <a:t>zahraa</a:t>
            </a:r>
            <a:r>
              <a:rPr lang="en-US" sz="1400" dirty="0">
                <a:solidFill>
                  <a:srgbClr val="002060"/>
                </a:solidFill>
                <a:latin typeface="Berlin Sans FB Demi" panose="020E0802020502020306" pitchFamily="34" charset="0"/>
              </a:rPr>
              <a:t> </a:t>
            </a:r>
            <a:r>
              <a:rPr lang="en-US" sz="1600" dirty="0" err="1">
                <a:solidFill>
                  <a:srgbClr val="002060"/>
                </a:solidFill>
                <a:latin typeface="Berlin Sans FB Demi" panose="020E0802020502020306" pitchFamily="34" charset="0"/>
              </a:rPr>
              <a:t>meAdical</a:t>
            </a:r>
            <a:r>
              <a:rPr lang="en-US" sz="1400" dirty="0">
                <a:solidFill>
                  <a:srgbClr val="002060"/>
                </a:solidFill>
                <a:latin typeface="Berlin Sans FB Demi" panose="020E0802020502020306" pitchFamily="34" charset="0"/>
              </a:rPr>
              <a:t> college</a:t>
            </a:r>
          </a:p>
        </p:txBody>
      </p:sp>
      <p:sp>
        <p:nvSpPr>
          <p:cNvPr id="9" name="Rectangle 8"/>
          <p:cNvSpPr/>
          <p:nvPr/>
        </p:nvSpPr>
        <p:spPr>
          <a:xfrm>
            <a:off x="0" y="6400800"/>
            <a:ext cx="9144000" cy="45489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245"/>
          <a:stretch/>
        </p:blipFill>
        <p:spPr>
          <a:xfrm>
            <a:off x="8368937" y="6409955"/>
            <a:ext cx="775063" cy="450618"/>
          </a:xfrm>
          <a:prstGeom prst="rect">
            <a:avLst/>
          </a:prstGeom>
        </p:spPr>
      </p:pic>
      <p:sp>
        <p:nvSpPr>
          <p:cNvPr id="8" name="object 2"/>
          <p:cNvSpPr txBox="1">
            <a:spLocks/>
          </p:cNvSpPr>
          <p:nvPr/>
        </p:nvSpPr>
        <p:spPr>
          <a:xfrm>
            <a:off x="-12887" y="715322"/>
            <a:ext cx="9156887" cy="524503"/>
          </a:xfrm>
          <a:prstGeom prst="rect">
            <a:avLst/>
          </a:prstGeom>
          <a:ln w="9144">
            <a:noFill/>
          </a:ln>
        </p:spPr>
        <p:txBody>
          <a:bodyPr vert="horz" wrap="square" lIns="0" tIns="3175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373505" rtl="1">
              <a:lnSpc>
                <a:spcPct val="100000"/>
              </a:lnSpc>
              <a:spcBef>
                <a:spcPts val="250"/>
              </a:spcBef>
            </a:pPr>
            <a:r>
              <a:rPr lang="en-US" sz="3200" b="1" spc="-5" dirty="0">
                <a:solidFill>
                  <a:srgbClr val="FF0000"/>
                </a:solidFill>
              </a:rPr>
              <a:t>Regulation of Enzyme action                               </a:t>
            </a:r>
          </a:p>
        </p:txBody>
      </p:sp>
      <p:sp>
        <p:nvSpPr>
          <p:cNvPr id="10" name="مستطيل 9"/>
          <p:cNvSpPr/>
          <p:nvPr/>
        </p:nvSpPr>
        <p:spPr>
          <a:xfrm>
            <a:off x="-12887" y="1239825"/>
            <a:ext cx="10016695" cy="461665"/>
          </a:xfrm>
          <a:prstGeom prst="rect">
            <a:avLst/>
          </a:prstGeom>
        </p:spPr>
        <p:txBody>
          <a:bodyPr wrap="square">
            <a:spAutoFit/>
          </a:bodyPr>
          <a:lstStyle/>
          <a:p>
            <a:pPr marL="469900" indent="-457200">
              <a:lnSpc>
                <a:spcPct val="100000"/>
              </a:lnSpc>
              <a:spcBef>
                <a:spcPts val="100"/>
              </a:spcBef>
              <a:buFont typeface="+mj-lt"/>
              <a:buAutoNum type="alphaUcPeriod"/>
              <a:tabLst>
                <a:tab pos="469265" algn="l"/>
              </a:tabLst>
            </a:pPr>
            <a:r>
              <a:rPr lang="en-US" sz="2400" b="1" dirty="0">
                <a:solidFill>
                  <a:srgbClr val="6F2F9F"/>
                </a:solidFill>
                <a:latin typeface="Times New Roman"/>
                <a:cs typeface="Times New Roman"/>
              </a:rPr>
              <a:t>Allosteric</a:t>
            </a:r>
            <a:r>
              <a:rPr lang="en-US" sz="2400" b="1" spc="-40" dirty="0">
                <a:solidFill>
                  <a:srgbClr val="6F2F9F"/>
                </a:solidFill>
                <a:latin typeface="Times New Roman"/>
                <a:cs typeface="Times New Roman"/>
              </a:rPr>
              <a:t> </a:t>
            </a:r>
            <a:r>
              <a:rPr lang="en-US" sz="2400" b="1" spc="-5" dirty="0">
                <a:solidFill>
                  <a:srgbClr val="6F2F9F"/>
                </a:solidFill>
                <a:latin typeface="Times New Roman"/>
                <a:cs typeface="Times New Roman"/>
              </a:rPr>
              <a:t>regulation:</a:t>
            </a:r>
            <a:endParaRPr lang="en-US" sz="2400" dirty="0">
              <a:latin typeface="Times New Roman"/>
              <a:cs typeface="Times New Roman"/>
            </a:endParaRPr>
          </a:p>
        </p:txBody>
      </p:sp>
      <p:sp>
        <p:nvSpPr>
          <p:cNvPr id="17" name="مستطيل 16"/>
          <p:cNvSpPr/>
          <p:nvPr/>
        </p:nvSpPr>
        <p:spPr>
          <a:xfrm>
            <a:off x="7527235" y="648857"/>
            <a:ext cx="1641592" cy="452496"/>
          </a:xfrm>
          <a:prstGeom prst="rect">
            <a:avLst/>
          </a:prstGeom>
        </p:spPr>
        <p:txBody>
          <a:bodyPr wrap="square">
            <a:spAutoFit/>
          </a:bodyPr>
          <a:lstStyle/>
          <a:p>
            <a:pPr marL="12700" lvl="0" algn="ctr">
              <a:lnSpc>
                <a:spcPct val="130000"/>
              </a:lnSpc>
              <a:spcBef>
                <a:spcPts val="1445"/>
              </a:spcBef>
              <a:tabLst>
                <a:tab pos="317500" algn="l"/>
              </a:tabLst>
            </a:pPr>
            <a:r>
              <a:rPr lang="en-US" sz="2000" b="1" dirty="0">
                <a:solidFill>
                  <a:srgbClr val="FF0000"/>
                </a:solidFill>
                <a:latin typeface="Times New Roman"/>
                <a:cs typeface="Times New Roman"/>
              </a:rPr>
              <a:t>LO 3.6 &amp; 3.7</a:t>
            </a:r>
          </a:p>
        </p:txBody>
      </p:sp>
      <p:pic>
        <p:nvPicPr>
          <p:cNvPr id="18" name="Picture 5">
            <a:extLst>
              <a:ext uri="{FF2B5EF4-FFF2-40B4-BE49-F238E27FC236}">
                <a16:creationId xmlns:a16="http://schemas.microsoft.com/office/drawing/2014/main" id="{2E927242-6E07-46A5-8C58-43EA37CC9685}"/>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114800" y="1"/>
            <a:ext cx="761999" cy="685800"/>
          </a:xfrm>
          <a:prstGeom prst="rect">
            <a:avLst/>
          </a:prstGeom>
        </p:spPr>
      </p:pic>
      <p:pic>
        <p:nvPicPr>
          <p:cNvPr id="2" name="Picture 1">
            <a:extLst>
              <a:ext uri="{FF2B5EF4-FFF2-40B4-BE49-F238E27FC236}">
                <a16:creationId xmlns:a16="http://schemas.microsoft.com/office/drawing/2014/main" id="{CF9CA592-3825-4373-92CF-8A9438B1B47F}"/>
              </a:ext>
            </a:extLst>
          </p:cNvPr>
          <p:cNvPicPr>
            <a:picLocks noChangeAspect="1"/>
          </p:cNvPicPr>
          <p:nvPr/>
        </p:nvPicPr>
        <p:blipFill>
          <a:blip r:embed="rId6"/>
          <a:stretch>
            <a:fillRect/>
          </a:stretch>
        </p:blipFill>
        <p:spPr>
          <a:xfrm>
            <a:off x="0" y="1822281"/>
            <a:ext cx="9143999" cy="4578519"/>
          </a:xfrm>
          <a:prstGeom prst="rect">
            <a:avLst/>
          </a:prstGeom>
        </p:spPr>
      </p:pic>
      <p:pic>
        <p:nvPicPr>
          <p:cNvPr id="14" name="Picture 2" descr="ÙØªÙØ¬Ø© Ø¨Ø­Ø« Ø§ÙØµÙØ± Ø¹Ù âªbook iconâ¬â">
            <a:extLst>
              <a:ext uri="{FF2B5EF4-FFF2-40B4-BE49-F238E27FC236}">
                <a16:creationId xmlns:a16="http://schemas.microsoft.com/office/drawing/2014/main" id="{B09A104A-B3C8-45C8-A323-C0B490010D6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864" y="6388169"/>
            <a:ext cx="480151" cy="4801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77998861"/>
      </p:ext>
    </p:extLst>
  </p:cSld>
  <p:clrMapOvr>
    <a:masterClrMapping/>
  </p:clrMapOvr>
  <mc:AlternateContent xmlns:mc="http://schemas.openxmlformats.org/markup-compatibility/2006" xmlns:p14="http://schemas.microsoft.com/office/powerpoint/2010/main">
    <mc:Choice Requires="p14">
      <p:transition spd="slow" p14:dur="2000" advTm="82979"/>
    </mc:Choice>
    <mc:Fallback xmlns="">
      <p:transition spd="slow" advTm="829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extLst>
    <p:ext uri="{3A86A75C-4F4B-4683-9AE1-C65F6400EC91}">
      <p14:laserTraceLst xmlns:p14="http://schemas.microsoft.com/office/powerpoint/2010/main">
        <p14:tracePtLst>
          <p14:tracePt t="564" x="4741863" y="5562600"/>
          <p14:tracePt t="860" x="4714875" y="5554663"/>
          <p14:tracePt t="868" x="4714875" y="5537200"/>
          <p14:tracePt t="877" x="4687888" y="5500688"/>
          <p14:tracePt t="901" x="4589463" y="5330825"/>
          <p14:tracePt t="926" x="4473575" y="5170488"/>
          <p14:tracePt t="951" x="4357688" y="5037138"/>
          <p14:tracePt t="976" x="4251325" y="4919663"/>
          <p14:tracePt t="1001" x="4152900" y="4803775"/>
          <p14:tracePt t="1026" x="4027488" y="4625975"/>
          <p14:tracePt t="1051" x="3973513" y="4500563"/>
          <p14:tracePt t="1076" x="3919538" y="4411663"/>
          <p14:tracePt t="1101" x="3919538" y="4348163"/>
          <p14:tracePt t="1126" x="3983038" y="4251325"/>
          <p14:tracePt t="1151" x="4017963" y="4179888"/>
          <p14:tracePt t="1176" x="4027488" y="4160838"/>
          <p14:tracePt t="1201" x="4044950" y="4160838"/>
          <p14:tracePt t="1237" x="4017963" y="4160838"/>
          <p14:tracePt t="1251" x="3965575" y="4160838"/>
          <p14:tracePt t="1276" x="3938588" y="4160838"/>
          <p14:tracePt t="1301" x="3875088" y="4160838"/>
          <p14:tracePt t="1327" x="3741738" y="4160838"/>
          <p14:tracePt t="1351" x="3670300" y="4160838"/>
          <p14:tracePt t="1376" x="3625850" y="4160838"/>
          <p14:tracePt t="1401" x="3581400" y="4160838"/>
          <p14:tracePt t="1426" x="3500438" y="4160838"/>
          <p14:tracePt t="1451" x="3411538" y="4108450"/>
          <p14:tracePt t="1476" x="3340100" y="3929063"/>
          <p14:tracePt t="1501" x="3357563" y="3776663"/>
          <p14:tracePt t="1526" x="3455988" y="3608388"/>
          <p14:tracePt t="1551" x="3625850" y="3394075"/>
          <p14:tracePt t="1576" x="3840163" y="3160713"/>
          <p14:tracePt t="1601" x="4037013" y="2990850"/>
          <p14:tracePt t="1626" x="4251325" y="2840038"/>
          <p14:tracePt t="1651" x="4446588" y="2786063"/>
          <p14:tracePt t="1676" x="4875213" y="2776538"/>
          <p14:tracePt t="1701" x="5241925" y="2901950"/>
          <p14:tracePt t="1726" x="5367338" y="3000375"/>
          <p14:tracePt t="1751" x="5375275" y="3089275"/>
          <p14:tracePt t="1776" x="5394325" y="3411538"/>
          <p14:tracePt t="1780" x="5394325" y="3562350"/>
          <p14:tracePt t="1801" x="5375275" y="3875088"/>
          <p14:tracePt t="1826" x="5214938" y="4152900"/>
          <p14:tracePt t="1851" x="5045075" y="4268788"/>
          <p14:tracePt t="1876" x="4616450" y="4330700"/>
          <p14:tracePt t="1901" x="4054475" y="4330700"/>
          <p14:tracePt t="1926" x="3652838" y="4286250"/>
          <p14:tracePt t="1951" x="3402013" y="4152900"/>
          <p14:tracePt t="1976" x="3251200" y="3973513"/>
          <p14:tracePt t="2001" x="3214688" y="3776663"/>
          <p14:tracePt t="2026" x="3251200" y="3544888"/>
          <p14:tracePt t="2051" x="3490913" y="3224213"/>
          <p14:tracePt t="2076" x="4000500" y="2830513"/>
          <p14:tracePt t="2101" x="4598988" y="2554288"/>
          <p14:tracePt t="2125" x="5099050" y="2374900"/>
          <p14:tracePt t="2151" x="5438775" y="2322513"/>
          <p14:tracePt t="2176" x="5697538" y="2322513"/>
          <p14:tracePt t="2201" x="5857875" y="2347913"/>
          <p14:tracePt t="2226" x="5919788" y="2401888"/>
          <p14:tracePt t="2251" x="5938838" y="2482850"/>
          <p14:tracePt t="2276" x="5938838" y="2660650"/>
          <p14:tracePt t="2301" x="5840413" y="2901950"/>
          <p14:tracePt t="2326" x="5680075" y="3098800"/>
          <p14:tracePt t="2351" x="5510213" y="3214688"/>
          <p14:tracePt t="2376" x="5330825" y="3286125"/>
          <p14:tracePt t="2401" x="5081588" y="3340100"/>
          <p14:tracePt t="2426" x="4803775" y="3375025"/>
          <p14:tracePt t="2451" x="4608513" y="3375025"/>
          <p14:tracePt t="2476" x="4438650" y="3375025"/>
          <p14:tracePt t="2501" x="4394200" y="3375025"/>
          <p14:tracePt t="2526" x="4348163" y="3348038"/>
          <p14:tracePt t="2551" x="4330700" y="3322638"/>
          <p14:tracePt t="2576" x="4322763" y="3322638"/>
          <p14:tracePt t="2601" x="4313238" y="3313113"/>
          <p14:tracePt t="2626" x="4313238" y="3303588"/>
          <p14:tracePt t="2651" x="4313238" y="3276600"/>
          <p14:tracePt t="2676" x="4313238" y="3259138"/>
          <p14:tracePt t="2812" x="4322763" y="3268663"/>
          <p14:tracePt t="2820" x="4330700" y="3268663"/>
          <p14:tracePt t="2844" x="4330700" y="3276600"/>
          <p14:tracePt t="2853" x="4340225" y="3276600"/>
          <p14:tracePt t="2875" x="4340225" y="3295650"/>
          <p14:tracePt t="2901" x="4357688" y="3330575"/>
          <p14:tracePt t="2926" x="4367213" y="3375025"/>
          <p14:tracePt t="2951" x="4367213" y="3411538"/>
          <p14:tracePt t="2976" x="4357688" y="3429000"/>
          <p14:tracePt t="3001" x="4348163" y="3446463"/>
          <p14:tracePt t="3026" x="4330700" y="3465513"/>
          <p14:tracePt t="3051" x="4286250" y="3482975"/>
          <p14:tracePt t="3075" x="4179888" y="3500438"/>
          <p14:tracePt t="3101" x="4071938" y="3517900"/>
          <p14:tracePt t="3126" x="3990975" y="3536950"/>
          <p14:tracePt t="3151" x="3938588" y="3536950"/>
          <p14:tracePt t="3175" x="3884613" y="3536950"/>
          <p14:tracePt t="3200" x="3867150" y="3536950"/>
          <p14:tracePt t="3226" x="3848100" y="3527425"/>
          <p14:tracePt t="3253" x="3840163" y="3517900"/>
          <p14:tracePt t="3279" x="3840163" y="3509963"/>
          <p14:tracePt t="3301" x="3840163" y="3465513"/>
          <p14:tracePt t="3325" x="3840163" y="3446463"/>
          <p14:tracePt t="3351" x="3840163" y="3429000"/>
          <p14:tracePt t="3376" x="3840163" y="3411538"/>
          <p14:tracePt t="3425" x="3840163" y="3402013"/>
          <p14:tracePt t="3548" x="3867150" y="3402013"/>
          <p14:tracePt t="3556" x="3938588" y="3429000"/>
          <p14:tracePt t="3575" x="4037013" y="3482975"/>
          <p14:tracePt t="3600" x="4081463" y="3500438"/>
          <p14:tracePt t="3625" x="4205288" y="3544888"/>
          <p14:tracePt t="3651" x="4500563" y="3679825"/>
          <p14:tracePt t="3675" x="4724400" y="3751263"/>
          <p14:tracePt t="3701" x="5062538" y="3848100"/>
          <p14:tracePt t="3725" x="5295900" y="3894138"/>
          <p14:tracePt t="3751" x="5500688" y="3919538"/>
          <p14:tracePt t="3775" x="5626100" y="3946525"/>
          <p14:tracePt t="3779" x="5643563" y="3946525"/>
          <p14:tracePt t="3836" x="5653088" y="3956050"/>
          <p14:tracePt t="3851" x="5653088" y="3965575"/>
          <p14:tracePt t="3875" x="5616575" y="4000500"/>
          <p14:tracePt t="3901" x="5473700" y="4081463"/>
          <p14:tracePt t="3925" x="5375275" y="4133850"/>
          <p14:tracePt t="3950" x="5259388" y="4179888"/>
          <p14:tracePt t="3975" x="5126038" y="4224338"/>
          <p14:tracePt t="4000" x="4965700" y="4259263"/>
          <p14:tracePt t="4025" x="4803775" y="4286250"/>
          <p14:tracePt t="4051" x="4724400" y="4286250"/>
          <p14:tracePt t="4075" x="4687888" y="4286250"/>
          <p14:tracePt t="4100" x="4670425" y="4276725"/>
          <p14:tracePt t="4125" x="4660900" y="4259263"/>
          <p14:tracePt t="4151" x="4660900" y="4187825"/>
          <p14:tracePt t="4175" x="4697413" y="4017963"/>
          <p14:tracePt t="4201" x="4813300" y="3830638"/>
          <p14:tracePt t="4225" x="4973638" y="3608388"/>
          <p14:tracePt t="4251" x="5116513" y="3455988"/>
          <p14:tracePt t="4275" x="5251450" y="3330575"/>
          <p14:tracePt t="4279" x="5276850" y="3303588"/>
          <p14:tracePt t="4301" x="5357813" y="3232150"/>
          <p14:tracePt t="4325" x="5419725" y="3160713"/>
          <p14:tracePt t="4350" x="5510213" y="3062288"/>
          <p14:tracePt t="4375" x="5599113" y="2982913"/>
          <p14:tracePt t="4400" x="5643563" y="2946400"/>
          <p14:tracePt t="4425" x="5688013" y="2911475"/>
          <p14:tracePt t="4450" x="5732463" y="2874963"/>
          <p14:tracePt t="4475" x="5822950" y="2822575"/>
          <p14:tracePt t="4500" x="6027738" y="2768600"/>
          <p14:tracePt t="4525" x="6153150" y="2759075"/>
          <p14:tracePt t="4550" x="6215063" y="2759075"/>
          <p14:tracePt t="4575" x="6276975" y="2759075"/>
          <p14:tracePt t="4600" x="6384925" y="2786063"/>
          <p14:tracePt t="4625" x="6491288" y="2857500"/>
          <p14:tracePt t="4651" x="6527800" y="2911475"/>
          <p14:tracePt t="4675" x="6527800" y="2965450"/>
          <p14:tracePt t="4700" x="6527800" y="3044825"/>
          <p14:tracePt t="4725" x="6510338" y="3071813"/>
          <p14:tracePt t="4751" x="6446838" y="3116263"/>
          <p14:tracePt t="4775" x="6367463" y="3160713"/>
          <p14:tracePt t="4779" x="6340475" y="3160713"/>
          <p14:tracePt t="4800" x="6303963" y="3170238"/>
          <p14:tracePt t="4825" x="6286500" y="3179763"/>
          <p14:tracePt t="4850" x="6269038" y="3187700"/>
          <p14:tracePt t="4996" x="6269038" y="3179763"/>
          <p14:tracePt t="5004" x="6296025" y="3160713"/>
          <p14:tracePt t="5025" x="6419850" y="3125788"/>
          <p14:tracePt t="5051" x="6634163" y="3062288"/>
          <p14:tracePt t="5075" x="6831013" y="3027363"/>
          <p14:tracePt t="5100" x="6919913" y="3009900"/>
          <p14:tracePt t="5125" x="6946900" y="3009900"/>
          <p14:tracePt t="5151" x="6965950" y="2990850"/>
          <p14:tracePt t="5388" x="6991350" y="3017838"/>
          <p14:tracePt t="5396" x="7010400" y="3062288"/>
          <p14:tracePt t="5404" x="7018338" y="3081338"/>
          <p14:tracePt t="5425" x="7037388" y="3125788"/>
          <p14:tracePt t="5451" x="7037388" y="3197225"/>
          <p14:tracePt t="5475" x="7018338" y="3268663"/>
          <p14:tracePt t="5500" x="6938963" y="3375025"/>
          <p14:tracePt t="5525" x="6875463" y="3402013"/>
          <p14:tracePt t="5551" x="6813550" y="3402013"/>
          <p14:tracePt t="5575" x="6751638" y="3402013"/>
          <p14:tracePt t="5600" x="6661150" y="3348038"/>
          <p14:tracePt t="5625" x="6500813" y="3224213"/>
          <p14:tracePt t="5650" x="6296025" y="3054350"/>
          <p14:tracePt t="5675" x="6170613" y="2901950"/>
          <p14:tracePt t="5700" x="6089650" y="2679700"/>
          <p14:tracePt t="5725" x="6054725" y="2509838"/>
          <p14:tracePt t="5750" x="6037263" y="2411413"/>
          <p14:tracePt t="5775" x="6027738" y="2366963"/>
          <p14:tracePt t="5779" x="6027738" y="2357438"/>
          <p14:tracePt t="5800" x="6027738" y="2322513"/>
          <p14:tracePt t="5825" x="6027738" y="2276475"/>
          <p14:tracePt t="5850" x="6037263" y="2251075"/>
          <p14:tracePt t="5875" x="6072188" y="2214563"/>
          <p14:tracePt t="5900" x="6126163" y="2187575"/>
          <p14:tracePt t="5925" x="6170613" y="2160588"/>
          <p14:tracePt t="5950" x="6313488" y="2160588"/>
          <p14:tracePt t="5975" x="6545263" y="2160588"/>
          <p14:tracePt t="6000" x="6759575" y="2160588"/>
          <p14:tracePt t="6025" x="6831013" y="2170113"/>
          <p14:tracePt t="6051" x="6840538" y="2179638"/>
          <p14:tracePt t="6075" x="6840538" y="2205038"/>
          <p14:tracePt t="6100" x="6858000" y="2322513"/>
          <p14:tracePt t="6125" x="6858000" y="2357438"/>
          <p14:tracePt t="6150" x="6858000" y="2366963"/>
          <p14:tracePt t="6175" x="6848475" y="2384425"/>
          <p14:tracePt t="6200" x="6804025" y="2384425"/>
          <p14:tracePt t="6225" x="6786563" y="2393950"/>
          <p14:tracePt t="6323" x="6796088" y="2393950"/>
          <p14:tracePt t="6331" x="6813550" y="2401888"/>
          <p14:tracePt t="6350" x="6911975" y="2438400"/>
          <p14:tracePt t="6375" x="7116763" y="2536825"/>
          <p14:tracePt t="6400" x="7251700" y="2616200"/>
          <p14:tracePt t="6425" x="7304088" y="2652713"/>
          <p14:tracePt t="6450" x="7367588" y="2679700"/>
          <p14:tracePt t="6475" x="7518400" y="2768600"/>
          <p14:tracePt t="6500" x="7688263" y="2901950"/>
          <p14:tracePt t="6525" x="7742238" y="2965450"/>
          <p14:tracePt t="6550" x="7796213" y="3009900"/>
          <p14:tracePt t="6575" x="7848600" y="3036888"/>
          <p14:tracePt t="6600" x="7858125" y="3036888"/>
          <p14:tracePt t="6625" x="7867650" y="3036888"/>
          <p14:tracePt t="6650" x="7885113" y="3036888"/>
          <p14:tracePt t="6700" x="7894638" y="3036888"/>
          <p14:tracePt t="6740" x="7894638" y="3027363"/>
          <p14:tracePt t="6837" x="7885113" y="3027363"/>
          <p14:tracePt t="6844" x="7875588" y="3027363"/>
          <p14:tracePt t="6853" x="7858125" y="3027363"/>
          <p14:tracePt t="6875" x="7840663" y="3027363"/>
          <p14:tracePt t="6900" x="7804150" y="3027363"/>
          <p14:tracePt t="6925" x="7786688" y="3027363"/>
          <p14:tracePt t="6950" x="7732713" y="3027363"/>
          <p14:tracePt t="6975" x="7661275" y="3027363"/>
          <p14:tracePt t="7000" x="7562850" y="3027363"/>
          <p14:tracePt t="7025" x="7466013" y="3027363"/>
          <p14:tracePt t="7050" x="7367588" y="3027363"/>
          <p14:tracePt t="7075" x="7286625" y="3027363"/>
          <p14:tracePt t="7100" x="7242175" y="3027363"/>
          <p14:tracePt t="7164" x="7224713" y="3036888"/>
          <p14:tracePt t="7175" x="7205663" y="3044825"/>
          <p14:tracePt t="7200" x="7197725" y="3108325"/>
          <p14:tracePt t="7225" x="7170738" y="3170238"/>
          <p14:tracePt t="7250" x="7170738" y="3214688"/>
          <p14:tracePt t="7275" x="7161213" y="3268663"/>
          <p14:tracePt t="7279" x="7153275" y="3286125"/>
          <p14:tracePt t="7300" x="7134225" y="3313113"/>
          <p14:tracePt t="7325" x="7062788" y="3348038"/>
          <p14:tracePt t="7350" x="6938963" y="3357563"/>
          <p14:tracePt t="7375" x="6848475" y="3357563"/>
          <p14:tracePt t="7400" x="6724650" y="3295650"/>
          <p14:tracePt t="7425" x="6626225" y="3214688"/>
          <p14:tracePt t="7450" x="6608763" y="3160713"/>
          <p14:tracePt t="7475" x="6608763" y="3098800"/>
          <p14:tracePt t="7500" x="6670675" y="2990850"/>
          <p14:tracePt t="7525" x="6742113" y="2911475"/>
          <p14:tracePt t="7550" x="6804025" y="2874963"/>
          <p14:tracePt t="7575" x="6848475" y="2874963"/>
          <p14:tracePt t="7600" x="6884988" y="2874963"/>
          <p14:tracePt t="7625" x="6965950" y="2911475"/>
          <p14:tracePt t="7650" x="7108825" y="3017838"/>
          <p14:tracePt t="7675" x="7205663" y="3116263"/>
          <p14:tracePt t="7700" x="7251700" y="3187700"/>
          <p14:tracePt t="7725" x="7269163" y="3259138"/>
          <p14:tracePt t="7750" x="7269163" y="3340100"/>
          <p14:tracePt t="7775" x="7224713" y="3394075"/>
          <p14:tracePt t="7800" x="7161213" y="3446463"/>
          <p14:tracePt t="7825" x="7108825" y="3465513"/>
          <p14:tracePt t="7850" x="7072313" y="3465513"/>
          <p14:tracePt t="7875" x="7045325" y="3465513"/>
          <p14:tracePt t="7900" x="6938963" y="3384550"/>
          <p14:tracePt t="7925" x="6894513" y="3251200"/>
          <p14:tracePt t="7950" x="6875463" y="3116263"/>
          <p14:tracePt t="7975" x="6875463" y="3017838"/>
          <p14:tracePt t="8000" x="6911975" y="2938463"/>
          <p14:tracePt t="8025" x="7000875" y="2884488"/>
          <p14:tracePt t="8050" x="7062788" y="2874963"/>
          <p14:tracePt t="8075" x="7197725" y="2894013"/>
          <p14:tracePt t="8100" x="7446963" y="3071813"/>
          <p14:tracePt t="8125" x="7599363" y="3241675"/>
          <p14:tracePt t="8150" x="7670800" y="3340100"/>
          <p14:tracePt t="8175" x="7688263" y="3411538"/>
          <p14:tracePt t="8200" x="7643813" y="3490913"/>
          <p14:tracePt t="8225" x="7518400" y="3616325"/>
          <p14:tracePt t="8250" x="7385050" y="3705225"/>
          <p14:tracePt t="8275" x="7277100" y="3751263"/>
          <p14:tracePt t="8279" x="7242175" y="3759200"/>
          <p14:tracePt t="8300" x="7170738" y="3759200"/>
          <p14:tracePt t="8325" x="7116763" y="3741738"/>
          <p14:tracePt t="8350" x="7072313" y="3679825"/>
          <p14:tracePt t="8375" x="7062788" y="3589338"/>
          <p14:tracePt t="8400" x="7062788" y="3482975"/>
          <p14:tracePt t="8425" x="7062788" y="3429000"/>
          <p14:tracePt t="8450" x="7072313" y="3402013"/>
          <p14:tracePt t="8475" x="7072313" y="3394075"/>
          <p14:tracePt t="8525" x="7054850" y="3411538"/>
          <p14:tracePt t="8550" x="7037388" y="3429000"/>
          <p14:tracePt t="8575" x="7000875" y="3438525"/>
          <p14:tracePt t="8600" x="6902450" y="3465513"/>
          <p14:tracePt t="8625" x="6732588" y="3465513"/>
          <p14:tracePt t="8650" x="6653213" y="3465513"/>
          <p14:tracePt t="8675" x="6634163" y="3465513"/>
          <p14:tracePt t="8700" x="6616700" y="3446463"/>
          <p14:tracePt t="8725" x="6562725" y="3402013"/>
          <p14:tracePt t="8750" x="6402388" y="3348038"/>
          <p14:tracePt t="8775" x="6286500" y="3313113"/>
          <p14:tracePt t="8800" x="6242050" y="3295650"/>
          <p14:tracePt t="8996" x="6242050" y="3313113"/>
          <p14:tracePt t="9004" x="6251575" y="3340100"/>
          <p14:tracePt t="9025" x="6251575" y="3384550"/>
          <p14:tracePt t="9050" x="6276975" y="3438525"/>
          <p14:tracePt t="9075" x="6286500" y="3446463"/>
          <p14:tracePt t="9099" x="6296025" y="3482975"/>
          <p14:tracePt t="9125" x="6296025" y="3527425"/>
          <p14:tracePt t="9150" x="6296025" y="3581400"/>
          <p14:tracePt t="9175" x="6296025" y="3608388"/>
          <p14:tracePt t="9292" x="6296025" y="3598863"/>
          <p14:tracePt t="9300" x="6296025" y="3571875"/>
          <p14:tracePt t="9308" x="6296025" y="3554413"/>
          <p14:tracePt t="9325" x="6296025" y="3500438"/>
          <p14:tracePt t="9350" x="6323013" y="3429000"/>
          <p14:tracePt t="9375" x="6330950" y="3322638"/>
          <p14:tracePt t="9400" x="6357938" y="3251200"/>
          <p14:tracePt t="9425" x="6367463" y="3197225"/>
          <p14:tracePt t="9450" x="6384925" y="3170238"/>
          <p14:tracePt t="9475" x="6384925" y="3160713"/>
          <p14:tracePt t="9724" x="6384925" y="3152775"/>
          <p14:tracePt t="9740" x="6394450" y="3152775"/>
          <p14:tracePt t="9749" x="6394450" y="3170238"/>
          <p14:tracePt t="9775" x="6411913" y="3214688"/>
          <p14:tracePt t="9799" x="6419850" y="3259138"/>
          <p14:tracePt t="9825" x="6429375" y="3295650"/>
          <p14:tracePt t="9849" x="6429375" y="3322638"/>
          <p14:tracePt t="9875" x="6429375" y="3340100"/>
          <p14:tracePt t="9900" x="6429375" y="3367088"/>
          <p14:tracePt t="9925" x="6419850" y="3375025"/>
          <p14:tracePt t="9950" x="6411913" y="3375025"/>
          <p14:tracePt t="9975" x="6384925" y="3375025"/>
          <p14:tracePt t="10000" x="6357938" y="3348038"/>
          <p14:tracePt t="10025" x="6357938" y="3303588"/>
          <p14:tracePt t="10049" x="6357938" y="3232150"/>
          <p14:tracePt t="10075" x="6375400" y="3179763"/>
          <p14:tracePt t="10100" x="6402388" y="3133725"/>
          <p14:tracePt t="10125" x="6438900" y="3108325"/>
          <p14:tracePt t="10150" x="6456363" y="3108325"/>
          <p14:tracePt t="10175" x="6545263" y="3133725"/>
          <p14:tracePt t="10200" x="6634163" y="3205163"/>
          <p14:tracePt t="10225" x="6680200" y="3259138"/>
          <p14:tracePt t="10249" x="6680200" y="3322638"/>
          <p14:tracePt t="10275" x="6680200" y="3419475"/>
          <p14:tracePt t="10300" x="6661150" y="3455988"/>
          <p14:tracePt t="10325" x="6608763" y="3490913"/>
          <p14:tracePt t="10349" x="6599238" y="3500438"/>
          <p14:tracePt t="10375" x="6581775" y="3500438"/>
          <p14:tracePt t="10399" x="6554788" y="3482975"/>
          <p14:tracePt t="10424" x="6527800" y="3402013"/>
          <p14:tracePt t="10450" x="6518275" y="3313113"/>
          <p14:tracePt t="10475" x="6527800" y="3214688"/>
          <p14:tracePt t="10499" x="6562725" y="3170238"/>
          <p14:tracePt t="10525" x="6589713" y="3143250"/>
          <p14:tracePt t="10575" x="6626225" y="3143250"/>
          <p14:tracePt t="10599" x="6688138" y="3170238"/>
          <p14:tracePt t="10624" x="6715125" y="3224213"/>
          <p14:tracePt t="10649" x="6751638" y="3303588"/>
          <p14:tracePt t="10675" x="6759575" y="3384550"/>
          <p14:tracePt t="10699" x="6742113" y="3465513"/>
          <p14:tracePt t="10724" x="6724650" y="3490913"/>
          <p14:tracePt t="10749" x="6705600" y="3500438"/>
          <p14:tracePt t="10774" x="6688138" y="3500438"/>
          <p14:tracePt t="10799" x="6661150" y="3500438"/>
          <p14:tracePt t="10824" x="6634163" y="3490913"/>
          <p14:tracePt t="10849" x="6616700" y="3455988"/>
          <p14:tracePt t="10875" x="6599238" y="3411538"/>
          <p14:tracePt t="10899" x="6599238" y="3340100"/>
          <p14:tracePt t="10924" x="6599238" y="3286125"/>
          <p14:tracePt t="10949" x="6608763" y="3276600"/>
          <p14:tracePt t="10975" x="6608763" y="3259138"/>
          <p14:tracePt t="11053" x="6616700" y="3241675"/>
          <p14:tracePt t="11116" x="6626225" y="3241675"/>
          <p14:tracePt t="11132" x="6634163" y="3241675"/>
          <p14:tracePt t="11237" x="6634163" y="3251200"/>
          <p14:tracePt t="11253" x="6634163" y="3259138"/>
          <p14:tracePt t="11277" x="6626225" y="3259138"/>
          <p14:tracePt t="11292" x="6626225" y="3268663"/>
          <p14:tracePt t="11302" x="6616700" y="3276600"/>
          <p14:tracePt t="11332" x="6608763" y="3276600"/>
          <p14:tracePt t="11364" x="6599238" y="3276600"/>
          <p14:tracePt t="12676" x="6589713" y="3286125"/>
          <p14:tracePt t="12820" x="6589713" y="3295650"/>
          <p14:tracePt t="12828" x="6589713" y="3303588"/>
          <p14:tracePt t="12849" x="6581775" y="3313113"/>
          <p14:tracePt t="12874" x="6572250" y="3322638"/>
          <p14:tracePt t="12899" x="6545263" y="3322638"/>
          <p14:tracePt t="12924" x="6500813" y="3322638"/>
          <p14:tracePt t="12949" x="6473825" y="3303588"/>
          <p14:tracePt t="12974" x="6456363" y="3276600"/>
          <p14:tracePt t="12999" x="6456363" y="3241675"/>
          <p14:tracePt t="13024" x="6456363" y="3187700"/>
          <p14:tracePt t="13049" x="6456363" y="3125788"/>
          <p14:tracePt t="13074" x="6456363" y="3071813"/>
          <p14:tracePt t="13099" x="6456363" y="3054350"/>
          <p14:tracePt t="13132" x="6465888" y="3054350"/>
          <p14:tracePt t="13149" x="6491288" y="3108325"/>
          <p14:tracePt t="13174" x="6545263" y="3241675"/>
          <p14:tracePt t="13199" x="6608763" y="3384550"/>
          <p14:tracePt t="13224" x="6661150" y="3490913"/>
          <p14:tracePt t="13249" x="6688138" y="3562350"/>
          <p14:tracePt t="13275" x="6742113" y="3608388"/>
          <p14:tracePt t="13299" x="6796088" y="3633788"/>
          <p14:tracePt t="13324" x="6929438" y="3679825"/>
          <p14:tracePt t="13349" x="7027863" y="3714750"/>
          <p14:tracePt t="13374" x="7153275" y="3724275"/>
          <p14:tracePt t="13400" x="7331075" y="3751263"/>
          <p14:tracePt t="13424" x="7456488" y="3768725"/>
          <p14:tracePt t="13449" x="7500938" y="3768725"/>
          <p14:tracePt t="13474" x="7554913" y="3768725"/>
          <p14:tracePt t="13499" x="7589838" y="3768725"/>
          <p14:tracePt t="13524" x="7608888" y="3768725"/>
          <p14:tracePt t="13628" x="7616825" y="3786188"/>
          <p14:tracePt t="13636" x="7626350" y="3786188"/>
          <p14:tracePt t="13649" x="7634288" y="3795713"/>
          <p14:tracePt t="13674" x="7697788" y="3867150"/>
          <p14:tracePt t="13699" x="7742238" y="3929063"/>
          <p14:tracePt t="13724" x="7759700" y="3946525"/>
          <p14:tracePt t="13749" x="7759700" y="3956050"/>
          <p14:tracePt t="13812" x="7769225" y="3956050"/>
          <p14:tracePt t="13824" x="7777163" y="3946525"/>
          <p14:tracePt t="13849" x="7823200" y="3884613"/>
          <p14:tracePt t="13874" x="7823200" y="3840163"/>
          <p14:tracePt t="13899" x="7848600" y="3786188"/>
          <p14:tracePt t="13924" x="7858125" y="3679825"/>
          <p14:tracePt t="13949" x="7885113" y="3598863"/>
          <p14:tracePt t="13974" x="7885113" y="3589338"/>
          <p14:tracePt t="13999" x="7885113" y="3571875"/>
          <p14:tracePt t="14024" x="7885113" y="3562350"/>
          <p14:tracePt t="14049" x="7875588" y="3536950"/>
          <p14:tracePt t="14074" x="7875588" y="3527425"/>
          <p14:tracePt t="14132" x="7867650" y="3527425"/>
          <p14:tracePt t="14180" x="7858125" y="3527425"/>
          <p14:tracePt t="14188" x="7848600" y="3527425"/>
          <p14:tracePt t="14204" x="7831138" y="3554413"/>
          <p14:tracePt t="14224" x="7804150" y="3643313"/>
          <p14:tracePt t="14249" x="7759700" y="3795713"/>
          <p14:tracePt t="14274" x="7697788" y="4017963"/>
          <p14:tracePt t="14278" x="7680325" y="4081463"/>
          <p14:tracePt t="14299" x="7653338" y="4160838"/>
          <p14:tracePt t="14324" x="7653338" y="4179888"/>
          <p14:tracePt t="14388" x="7643813" y="4179888"/>
          <p14:tracePt t="14405" x="7634288" y="4179888"/>
          <p14:tracePt t="14424" x="7616825" y="4179888"/>
          <p14:tracePt t="14449" x="7581900" y="4133850"/>
          <p14:tracePt t="14474" x="7562850" y="4081463"/>
          <p14:tracePt t="14499" x="7562850" y="4010025"/>
          <p14:tracePt t="14524" x="7562850" y="3956050"/>
          <p14:tracePt t="14549" x="7562850" y="3919538"/>
          <p14:tracePt t="14574" x="7572375" y="3919538"/>
          <p14:tracePt t="14599" x="7572375" y="3946525"/>
          <p14:tracePt t="14624" x="7599363" y="4089400"/>
          <p14:tracePt t="14649" x="7599363" y="4241800"/>
          <p14:tracePt t="14674" x="7599363" y="4411663"/>
          <p14:tracePt t="14699" x="7599363" y="4697413"/>
          <p14:tracePt t="14724" x="7599363" y="5010150"/>
          <p14:tracePt t="14749" x="7599363" y="5143500"/>
          <p14:tracePt t="14774" x="7599363" y="5330825"/>
          <p14:tracePt t="14799" x="7599363" y="5491163"/>
          <p14:tracePt t="14824" x="7599363" y="5608638"/>
          <p14:tracePt t="14849" x="7608888" y="5688013"/>
          <p14:tracePt t="14874" x="7608888" y="5759450"/>
          <p14:tracePt t="14899" x="7608888" y="5813425"/>
          <p14:tracePt t="14924" x="7608888" y="5884863"/>
          <p14:tracePt t="14949" x="7608888" y="5911850"/>
          <p14:tracePt t="14974" x="7608888" y="5919788"/>
          <p14:tracePt t="15024" x="7608888" y="5929313"/>
          <p14:tracePt t="15049" x="7608888" y="5938838"/>
          <p14:tracePt t="15074" x="7608888" y="5956300"/>
          <p14:tracePt t="15124" x="7608888" y="5965825"/>
          <p14:tracePt t="15148" x="7599363" y="5965825"/>
          <p14:tracePt t="15156" x="7581900" y="5965825"/>
          <p14:tracePt t="15174" x="7545388" y="5965825"/>
          <p14:tracePt t="15199" x="7527925" y="5938838"/>
          <p14:tracePt t="15224" x="7510463" y="5875338"/>
          <p14:tracePt t="15249" x="7473950" y="5768975"/>
          <p14:tracePt t="15274" x="7473950" y="5643563"/>
          <p14:tracePt t="15278" x="7473950" y="5616575"/>
          <p14:tracePt t="15299" x="7473950" y="5572125"/>
          <p14:tracePt t="15324" x="7473950" y="5554663"/>
          <p14:tracePt t="15349" x="7473950" y="5545138"/>
          <p14:tracePt t="15374" x="7483475" y="5545138"/>
          <p14:tracePt t="15399" x="7510463" y="5537200"/>
          <p14:tracePt t="15424" x="7527925" y="5537200"/>
          <p14:tracePt t="15449" x="7545388" y="5537200"/>
          <p14:tracePt t="15474" x="7562850" y="5537200"/>
          <p14:tracePt t="15499" x="7572375" y="5537200"/>
          <p14:tracePt t="15541" x="7581900" y="5537200"/>
          <p14:tracePt t="15596" x="7581900" y="5545138"/>
          <p14:tracePt t="15604" x="7581900" y="5562600"/>
          <p14:tracePt t="15624" x="7572375" y="5572125"/>
          <p14:tracePt t="15649" x="7554913" y="5581650"/>
          <p14:tracePt t="15684" x="7545388" y="5581650"/>
          <p14:tracePt t="15699" x="7537450" y="5581650"/>
          <p14:tracePt t="15724" x="7510463" y="5581650"/>
          <p14:tracePt t="15749" x="7500938" y="5572125"/>
          <p14:tracePt t="15774" x="7491413" y="5518150"/>
          <p14:tracePt t="15799" x="7483475" y="5518150"/>
          <p14:tracePt t="15844" x="7483475" y="5510213"/>
          <p14:tracePt t="15964" x="7473950" y="5510213"/>
          <p14:tracePt t="15988" x="7466013" y="5510213"/>
          <p14:tracePt t="15997" x="7456488" y="5510213"/>
          <p14:tracePt t="16004" x="7446963" y="5510213"/>
          <p14:tracePt t="16023" x="7412038" y="5510213"/>
          <p14:tracePt t="16049" x="7385050" y="5510213"/>
          <p14:tracePt t="16074" x="7313613" y="5473700"/>
          <p14:tracePt t="16099" x="7286625" y="5473700"/>
          <p14:tracePt t="16124" x="7251700" y="5456238"/>
          <p14:tracePt t="16149" x="7242175" y="5456238"/>
          <p14:tracePt t="16174" x="7232650" y="5446713"/>
          <p14:tracePt t="16199" x="7215188" y="5446713"/>
          <p14:tracePt t="16224" x="7205663" y="5446713"/>
          <p14:tracePt t="16248" x="7180263" y="5446713"/>
          <p14:tracePt t="16273" x="7161213" y="5446713"/>
          <p14:tracePt t="16277" x="7153275" y="5429250"/>
          <p14:tracePt t="16299" x="7143750" y="5429250"/>
          <p14:tracePt t="16324" x="7143750" y="5367338"/>
          <p14:tracePt t="16349" x="7099300" y="5286375"/>
          <p14:tracePt t="16374" x="7054850" y="5180013"/>
          <p14:tracePt t="16399" x="7045325" y="5081588"/>
          <p14:tracePt t="16424" x="7045325" y="4875213"/>
          <p14:tracePt t="16449" x="7027863" y="4562475"/>
          <p14:tracePt t="16474" x="6983413" y="4367213"/>
          <p14:tracePt t="16499" x="6946900" y="4241800"/>
          <p14:tracePt t="16524" x="6938963" y="4098925"/>
          <p14:tracePt t="16549" x="6894513" y="3911600"/>
          <p14:tracePt t="16574" x="6875463" y="3894138"/>
          <p14:tracePt t="16599" x="6875463" y="3911600"/>
          <p14:tracePt t="16623" x="6875463" y="4125913"/>
          <p14:tracePt t="16649" x="6938963" y="4411663"/>
          <p14:tracePt t="16674" x="6946900" y="4598988"/>
          <p14:tracePt t="16699" x="6956425" y="4786313"/>
          <p14:tracePt t="16723" x="6956425" y="4884738"/>
          <p14:tracePt t="16748" x="6956425" y="5018088"/>
          <p14:tracePt t="16773" x="6929438" y="5062538"/>
          <p14:tracePt t="16799" x="6875463" y="5126038"/>
          <p14:tracePt t="16823" x="6848475" y="5160963"/>
          <p14:tracePt t="16848" x="6840538" y="5170488"/>
          <p14:tracePt t="16901" x="6823075" y="5170488"/>
          <p14:tracePt t="16988" x="6813550" y="5160963"/>
          <p14:tracePt t="17004" x="6813550" y="5153025"/>
          <p14:tracePt t="17012" x="6813550" y="5143500"/>
          <p14:tracePt t="17028" x="6813550" y="5133975"/>
          <p14:tracePt t="17048" x="6813550" y="5126038"/>
          <p14:tracePt t="17073" x="6813550" y="5116513"/>
          <p14:tracePt t="17099" x="6813550" y="5099050"/>
          <p14:tracePt t="17124" x="6813550" y="5062538"/>
          <p14:tracePt t="17148" x="6813550" y="5018088"/>
          <p14:tracePt t="17452" x="6813550" y="5010150"/>
          <p14:tracePt t="17477" x="6813550" y="5000625"/>
          <p14:tracePt t="17484" x="6804025" y="5000625"/>
          <p14:tracePt t="17525" x="6796088" y="4991100"/>
          <p14:tracePt t="17660" x="6804025" y="4991100"/>
          <p14:tracePt t="17677" x="6804025" y="5000625"/>
          <p14:tracePt t="17684" x="6813550" y="5000625"/>
          <p14:tracePt t="17698" x="6813550" y="5010150"/>
          <p14:tracePt t="17723" x="6831013" y="5027613"/>
          <p14:tracePt t="17748" x="6875463" y="5072063"/>
          <p14:tracePt t="17773" x="6902450" y="5108575"/>
          <p14:tracePt t="17799" x="6902450" y="5116513"/>
          <p14:tracePt t="17823" x="6911975" y="5143500"/>
          <p14:tracePt t="17848" x="6938963" y="5187950"/>
          <p14:tracePt t="17873" x="6956425" y="5232400"/>
          <p14:tracePt t="17899" x="6973888" y="5268913"/>
          <p14:tracePt t="17924" x="6973888" y="5313363"/>
          <p14:tracePt t="17948" x="6973888" y="5348288"/>
          <p14:tracePt t="17973" x="6973888" y="5402263"/>
          <p14:tracePt t="17998" x="6973888" y="5446713"/>
          <p14:tracePt t="18023" x="6946900" y="5537200"/>
          <p14:tracePt t="18048" x="6867525" y="5634038"/>
          <p14:tracePt t="18073" x="6796088" y="5732463"/>
          <p14:tracePt t="18098" x="6769100" y="5759450"/>
          <p14:tracePt t="18123" x="6751638" y="5768975"/>
          <p14:tracePt t="18148" x="6724650" y="5786438"/>
          <p14:tracePt t="18173" x="6680200" y="5813425"/>
          <p14:tracePt t="18198" x="6634163" y="5840413"/>
          <p14:tracePt t="18223" x="6616700" y="5840413"/>
          <p14:tracePt t="18248" x="6599238" y="5848350"/>
          <p14:tracePt t="18436" x="6608763" y="5848350"/>
          <p14:tracePt t="18444" x="6608763" y="5840413"/>
          <p14:tracePt t="18452" x="6634163" y="5822950"/>
          <p14:tracePt t="18473" x="6670675" y="5768975"/>
          <p14:tracePt t="18499" x="6769100" y="5634038"/>
          <p14:tracePt t="18523" x="6813550" y="5572125"/>
          <p14:tracePt t="18548" x="6831013" y="5500688"/>
          <p14:tracePt t="18573" x="6848475" y="5411788"/>
          <p14:tracePt t="18598" x="6848475" y="5241925"/>
          <p14:tracePt t="18623" x="6848475" y="5108575"/>
          <p14:tracePt t="18648" x="6848475" y="5062538"/>
          <p14:tracePt t="18673" x="6840538" y="5018088"/>
          <p14:tracePt t="18698" x="6813550" y="4965700"/>
          <p14:tracePt t="18723" x="6786563" y="4911725"/>
          <p14:tracePt t="18748" x="6777038" y="4894263"/>
          <p14:tracePt t="18798" x="6777038" y="4884738"/>
          <p14:tracePt t="19020" x="6777038" y="4902200"/>
          <p14:tracePt t="19028" x="6786563" y="4929188"/>
          <p14:tracePt t="19048" x="6813550" y="4991100"/>
          <p14:tracePt t="19073" x="6840538" y="5062538"/>
          <p14:tracePt t="19099" x="6840538" y="5133975"/>
          <p14:tracePt t="19123" x="6840538" y="5214938"/>
          <p14:tracePt t="19148" x="6840538" y="5322888"/>
          <p14:tracePt t="19173" x="6831013" y="5375275"/>
          <p14:tracePt t="19198" x="6813550" y="5438775"/>
          <p14:tracePt t="19223" x="6759575" y="5510213"/>
          <p14:tracePt t="19248" x="6732588" y="5572125"/>
          <p14:tracePt t="19273" x="6688138" y="5626100"/>
          <p14:tracePt t="19277" x="6680200" y="5643563"/>
          <p14:tracePt t="19298" x="6661150" y="5670550"/>
          <p14:tracePt t="19323" x="6653213" y="5680075"/>
          <p14:tracePt t="19348" x="6616700" y="5724525"/>
          <p14:tracePt t="19373" x="6589713" y="5751513"/>
          <p14:tracePt t="19399" x="6562725" y="5768975"/>
          <p14:tracePt t="19423" x="6554788" y="5776913"/>
          <p14:tracePt t="19448" x="6545263" y="5776913"/>
          <p14:tracePt t="19498" x="6545263" y="5786438"/>
          <p14:tracePt t="19660" x="6554788" y="5786438"/>
          <p14:tracePt t="19668" x="6562725" y="5776913"/>
          <p14:tracePt t="19677" x="6581775" y="5759450"/>
          <p14:tracePt t="19698" x="6608763" y="5724525"/>
          <p14:tracePt t="19723" x="6643688" y="5688013"/>
          <p14:tracePt t="19748" x="6670675" y="5616575"/>
          <p14:tracePt t="19773" x="6715125" y="5518150"/>
          <p14:tracePt t="19798" x="6715125" y="5465763"/>
          <p14:tracePt t="19823" x="6724650" y="5394325"/>
          <p14:tracePt t="19848" x="6724650" y="5303838"/>
          <p14:tracePt t="19873" x="6724650" y="5232400"/>
          <p14:tracePt t="19898" x="6724650" y="5187950"/>
          <p14:tracePt t="19923" x="6724650" y="5170488"/>
          <p14:tracePt t="19948" x="6724650" y="5153025"/>
          <p14:tracePt t="19973" x="6715125" y="5143500"/>
          <p14:tracePt t="19998" x="6715125" y="5126038"/>
          <p14:tracePt t="20023" x="6697663" y="5108575"/>
          <p14:tracePt t="20048" x="6688138" y="5108575"/>
          <p14:tracePt t="20073" x="6688138" y="5099050"/>
          <p14:tracePt t="20123" x="6688138" y="5089525"/>
          <p14:tracePt t="20204" x="6705600" y="5116513"/>
          <p14:tracePt t="20212" x="6732588" y="5160963"/>
          <p14:tracePt t="20223" x="6732588" y="5187950"/>
          <p14:tracePt t="20248" x="6786563" y="5303838"/>
          <p14:tracePt t="20273" x="6813550" y="5394325"/>
          <p14:tracePt t="20277" x="6813550" y="5429250"/>
          <p14:tracePt t="20298" x="6804025" y="5483225"/>
          <p14:tracePt t="20323" x="6786563" y="5562600"/>
          <p14:tracePt t="20348" x="6769100" y="5634038"/>
          <p14:tracePt t="20373" x="6742113" y="5670550"/>
          <p14:tracePt t="20398" x="6715125" y="5697538"/>
          <p14:tracePt t="20423" x="6705600" y="5715000"/>
          <p14:tracePt t="20448" x="6688138" y="5724525"/>
          <p14:tracePt t="20473" x="6680200" y="5724525"/>
          <p14:tracePt t="20498" x="6661150" y="5741988"/>
          <p14:tracePt t="20523" x="6634163" y="5751513"/>
          <p14:tracePt t="20548" x="6608763" y="5751513"/>
          <p14:tracePt t="20573" x="6599238" y="5751513"/>
          <p14:tracePt t="20598" x="6589713" y="5751513"/>
          <p14:tracePt t="20623" x="6581775" y="5751513"/>
          <p14:tracePt t="20648" x="6572250" y="5732463"/>
          <p14:tracePt t="20673" x="6572250" y="5688013"/>
          <p14:tracePt t="20698" x="6626225" y="5599113"/>
          <p14:tracePt t="20723" x="6697663" y="5491163"/>
          <p14:tracePt t="20748" x="6759575" y="5348288"/>
          <p14:tracePt t="20773" x="6813550" y="5259388"/>
          <p14:tracePt t="20798" x="6848475" y="5153025"/>
          <p14:tracePt t="20823" x="6875463" y="5054600"/>
          <p14:tracePt t="20848" x="6902450" y="5000625"/>
          <p14:tracePt t="20873" x="6919913" y="4983163"/>
          <p14:tracePt t="20923" x="6919913" y="4973638"/>
          <p14:tracePt t="20948" x="6929438" y="4973638"/>
          <p14:tracePt t="21117" x="6929438" y="4983163"/>
          <p14:tracePt t="21125" x="6919913" y="5000625"/>
          <p14:tracePt t="21132" x="6911975" y="5010150"/>
          <p14:tracePt t="21148" x="6894513" y="5045075"/>
          <p14:tracePt t="21173" x="6858000" y="5116513"/>
          <p14:tracePt t="21198" x="6831013" y="5180013"/>
          <p14:tracePt t="21223" x="6813550" y="5224463"/>
          <p14:tracePt t="21248" x="6813550" y="5232400"/>
          <p14:tracePt t="21298" x="6813550" y="5241925"/>
          <p14:tracePt t="21323" x="6786563" y="5276850"/>
          <p14:tracePt t="21348" x="6759575" y="5313363"/>
          <p14:tracePt t="21373" x="6759575" y="5322888"/>
          <p14:tracePt t="21836" x="6759575" y="5330825"/>
          <p14:tracePt t="21844" x="6769100" y="5330825"/>
          <p14:tracePt t="21852" x="6769100" y="5313363"/>
          <p14:tracePt t="21873" x="6786563" y="5286375"/>
          <p14:tracePt t="21898" x="6813550" y="5214938"/>
          <p14:tracePt t="21923" x="6848475" y="5143500"/>
          <p14:tracePt t="21948" x="6875463" y="5108575"/>
          <p14:tracePt t="22052" x="6875463" y="5133975"/>
          <p14:tracePt t="22061" x="6875463" y="5170488"/>
          <p14:tracePt t="22073" x="6875463" y="5197475"/>
          <p14:tracePt t="22098" x="6875463" y="5286375"/>
          <p14:tracePt t="22123" x="6867525" y="5402263"/>
          <p14:tracePt t="22148" x="6840538" y="5537200"/>
          <p14:tracePt t="22173" x="6804025" y="5616575"/>
          <p14:tracePt t="22198" x="6769100" y="5661025"/>
          <p14:tracePt t="22223" x="6724650" y="5688013"/>
          <p14:tracePt t="22248" x="6653213" y="5724525"/>
          <p14:tracePt t="22273" x="6589713" y="5732463"/>
          <p14:tracePt t="22298" x="6562725" y="5741988"/>
          <p14:tracePt t="22323" x="6537325" y="5741988"/>
          <p14:tracePt t="22348" x="6500813" y="5715000"/>
          <p14:tracePt t="22373" x="6491288" y="5626100"/>
          <p14:tracePt t="22398" x="6491288" y="5545138"/>
          <p14:tracePt t="22423" x="6491288" y="5419725"/>
          <p14:tracePt t="22448" x="6554788" y="5295900"/>
          <p14:tracePt t="22473" x="6589713" y="5170488"/>
          <p14:tracePt t="22498" x="6599238" y="5126038"/>
          <p14:tracePt t="22523" x="6599238" y="5116513"/>
          <p14:tracePt t="22548" x="6608763" y="5099050"/>
          <p14:tracePt t="22573" x="6616700" y="5081588"/>
          <p14:tracePt t="22598" x="6626225" y="5045075"/>
          <p14:tracePt t="22623" x="6634163" y="5010150"/>
          <p14:tracePt t="22648" x="6653213" y="4973638"/>
          <p14:tracePt t="22673" x="6661150" y="4929188"/>
          <p14:tracePt t="22698" x="6680200" y="4875213"/>
          <p14:tracePt t="22723" x="6697663" y="4822825"/>
          <p14:tracePt t="22748" x="6697663" y="4803775"/>
          <p14:tracePt t="22868" x="6715125" y="4822825"/>
          <p14:tracePt t="22877" x="6715125" y="4830763"/>
          <p14:tracePt t="22884" x="6715125" y="4848225"/>
          <p14:tracePt t="22901" x="6715125" y="4867275"/>
          <p14:tracePt t="22923" x="6724650" y="4911725"/>
          <p14:tracePt t="22948" x="6751638" y="4956175"/>
          <p14:tracePt t="22973" x="6751638" y="4983163"/>
          <p14:tracePt t="22998" x="6751638" y="5018088"/>
          <p14:tracePt t="23023" x="6751638" y="5089525"/>
          <p14:tracePt t="23048" x="6751638" y="5187950"/>
          <p14:tracePt t="23073" x="6751638" y="5268913"/>
          <p14:tracePt t="23097" x="6751638" y="5303838"/>
          <p14:tracePt t="23122" x="6742113" y="5340350"/>
          <p14:tracePt t="23148" x="6705600" y="5411788"/>
          <p14:tracePt t="23173" x="6670675" y="5465763"/>
          <p14:tracePt t="23198" x="6643688" y="5518150"/>
          <p14:tracePt t="23223" x="6616700" y="5545138"/>
          <p14:tracePt t="23248" x="6599238" y="5572125"/>
          <p14:tracePt t="23272" x="6572250" y="5599113"/>
          <p14:tracePt t="23298" x="6562725" y="5616575"/>
          <p14:tracePt t="23323" x="6554788" y="5634038"/>
          <p14:tracePt t="23469" x="6554788" y="5616575"/>
          <p14:tracePt t="23484" x="6572250" y="5589588"/>
          <p14:tracePt t="23497" x="6572250" y="5562600"/>
          <p14:tracePt t="23523" x="6616700" y="5500688"/>
          <p14:tracePt t="23548" x="6670675" y="5394325"/>
          <p14:tracePt t="23573" x="6705600" y="5330825"/>
          <p14:tracePt t="23597" x="6715125" y="5313363"/>
          <p14:tracePt t="23623" x="6724650" y="5295900"/>
          <p14:tracePt t="23648" x="6732588" y="5276850"/>
          <p14:tracePt t="23673" x="6742113" y="5268913"/>
          <p14:tracePt t="23698" x="6751638" y="5259388"/>
          <p14:tracePt t="23723" x="6759575" y="5232400"/>
          <p14:tracePt t="23748" x="6769100" y="5224463"/>
          <p14:tracePt t="23772" x="6786563" y="5205413"/>
          <p14:tracePt t="23798" x="6786563" y="5197475"/>
          <p14:tracePt t="23988" x="6786563" y="5205413"/>
          <p14:tracePt t="23996" x="6786563" y="5232400"/>
          <p14:tracePt t="24004" x="6777038" y="5276850"/>
          <p14:tracePt t="24023" x="6769100" y="5322888"/>
          <p14:tracePt t="24048" x="6759575" y="5411788"/>
          <p14:tracePt t="24073" x="6732588" y="5465763"/>
          <p14:tracePt t="24098" x="6715125" y="5527675"/>
          <p14:tracePt t="24123" x="6705600" y="5589588"/>
          <p14:tracePt t="24147" x="6688138" y="5634038"/>
          <p14:tracePt t="24172" x="6661150" y="5705475"/>
          <p14:tracePt t="24197" x="6626225" y="5759450"/>
          <p14:tracePt t="24223" x="6616700" y="5786438"/>
          <p14:tracePt t="24247" x="6608763" y="5803900"/>
          <p14:tracePt t="24272" x="6599238" y="5803900"/>
          <p14:tracePt t="24297" x="6589713" y="5803900"/>
          <p14:tracePt t="24322" x="6581775" y="5803900"/>
          <p14:tracePt t="24350" x="6572250" y="5803900"/>
          <p14:tracePt t="24389" x="6562725" y="5803900"/>
          <p14:tracePt t="24508" x="6562725" y="5795963"/>
          <p14:tracePt t="24525" x="6562725" y="5776913"/>
          <p14:tracePt t="24532" x="6562725" y="5751513"/>
          <p14:tracePt t="24547" x="6572250" y="5732463"/>
          <p14:tracePt t="24572" x="6616700" y="5661025"/>
          <p14:tracePt t="24597" x="6643688" y="5589588"/>
          <p14:tracePt t="24623" x="6688138" y="5510213"/>
          <p14:tracePt t="24647" x="6715125" y="5446713"/>
          <p14:tracePt t="24672" x="6724650" y="5402263"/>
          <p14:tracePt t="24697" x="6742113" y="5367338"/>
          <p14:tracePt t="24722" x="6751638" y="5330825"/>
          <p14:tracePt t="24748" x="6769100" y="5313363"/>
          <p14:tracePt t="24772" x="6769100" y="5286375"/>
          <p14:tracePt t="24804" x="6769100" y="5276850"/>
          <p14:tracePt t="24823" x="6777038" y="5259388"/>
          <p14:tracePt t="24847" x="6777038" y="5251450"/>
          <p14:tracePt t="24872" x="6796088" y="5224463"/>
          <p14:tracePt t="24922" x="6796088" y="5205413"/>
          <p14:tracePt t="24948" x="6796088" y="5197475"/>
          <p14:tracePt t="24972" x="6796088" y="5180013"/>
          <p14:tracePt t="25004" x="6796088" y="5170488"/>
          <p14:tracePt t="25036" x="6796088" y="5153025"/>
          <p14:tracePt t="25060" x="6796088" y="5143500"/>
          <p14:tracePt t="25237" x="6796088" y="5153025"/>
          <p14:tracePt t="25244" x="6796088" y="5187950"/>
          <p14:tracePt t="25252" x="6796088" y="5232400"/>
          <p14:tracePt t="25272" x="6796088" y="5367338"/>
          <p14:tracePt t="25277" x="6796088" y="5429250"/>
          <p14:tracePt t="25297" x="6796088" y="5500688"/>
          <p14:tracePt t="25324" x="6777038" y="5608638"/>
          <p14:tracePt t="25347" x="6769100" y="5653088"/>
          <p14:tracePt t="25372" x="6759575" y="5705475"/>
          <p14:tracePt t="25397" x="6751638" y="5715000"/>
          <p14:tracePt t="25423" x="6732588" y="5732463"/>
          <p14:tracePt t="25447" x="6715125" y="5759450"/>
          <p14:tracePt t="25472" x="6705600" y="5768975"/>
          <p14:tracePt t="25497" x="6688138" y="5768975"/>
          <p14:tracePt t="25550" x="6680200" y="5768975"/>
          <p14:tracePt t="25572" x="6643688" y="5768975"/>
          <p14:tracePt t="25597" x="6626225" y="5724525"/>
          <p14:tracePt t="25622" x="6626225" y="5634038"/>
          <p14:tracePt t="25648" x="6626225" y="5545138"/>
          <p14:tracePt t="25672" x="6626225" y="5411788"/>
          <p14:tracePt t="25697" x="6616700" y="5402263"/>
          <p14:tracePt t="25740" x="6608763" y="5394325"/>
          <p14:tracePt t="25756" x="6599238" y="5384800"/>
          <p14:tracePt t="25780" x="6589713" y="5384800"/>
          <p14:tracePt t="25797" x="6572250" y="5384800"/>
          <p14:tracePt t="25822" x="6554788" y="5375275"/>
          <p14:tracePt t="25847" x="6537325" y="5375275"/>
          <p14:tracePt t="25872" x="6527800" y="5367338"/>
          <p14:tracePt t="25897" x="6510338" y="5357813"/>
          <p14:tracePt t="25922" x="6500813" y="5348288"/>
          <p14:tracePt t="25947" x="6483350" y="5340350"/>
          <p14:tracePt t="25972" x="6465888" y="5313363"/>
          <p14:tracePt t="25997" x="6446838" y="5286375"/>
          <p14:tracePt t="26022" x="6438900" y="5268913"/>
          <p14:tracePt t="26047" x="6419850" y="5232400"/>
          <p14:tracePt t="26072" x="6394450" y="5180013"/>
          <p14:tracePt t="26097" x="6357938" y="5143500"/>
          <p14:tracePt t="26122" x="6357938" y="5133975"/>
          <p14:tracePt t="26147" x="6340475" y="5108575"/>
          <p14:tracePt t="26172" x="6340475" y="5099050"/>
          <p14:tracePt t="26197" x="6330950" y="5099050"/>
          <p14:tracePt t="26222" x="6330950" y="5089525"/>
          <p14:tracePt t="26247" x="6330950" y="5072063"/>
          <p14:tracePt t="26297" x="6330950" y="5062538"/>
          <p14:tracePt t="26322" x="6340475" y="5054600"/>
          <p14:tracePt t="26347" x="6394450" y="5054600"/>
          <p14:tracePt t="26372" x="6419850" y="5054600"/>
          <p14:tracePt t="26397" x="6429375" y="5054600"/>
          <p14:tracePt t="26422" x="6446838" y="5072063"/>
          <p14:tracePt t="26447" x="6465888" y="5116513"/>
          <p14:tracePt t="26472" x="6500813" y="5170488"/>
          <p14:tracePt t="26497" x="6518275" y="5214938"/>
          <p14:tracePt t="26522" x="6527800" y="5241925"/>
          <p14:tracePt t="26547" x="6537325" y="5276850"/>
          <p14:tracePt t="26572" x="6545263" y="5322888"/>
          <p14:tracePt t="26597" x="6554788" y="5357813"/>
          <p14:tracePt t="26622" x="6562725" y="5394325"/>
          <p14:tracePt t="26647" x="6572250" y="5411788"/>
          <p14:tracePt t="26697" x="6572250" y="5429250"/>
          <p14:tracePt t="26722" x="6572250" y="5446713"/>
          <p14:tracePt t="26747" x="6554788" y="5473700"/>
          <p14:tracePt t="26772" x="6527800" y="5510213"/>
          <p14:tracePt t="26797" x="6473825" y="5537200"/>
          <p14:tracePt t="26822" x="6438900" y="5545138"/>
          <p14:tracePt t="26847" x="6411913" y="5545138"/>
          <p14:tracePt t="26872" x="6367463" y="5545138"/>
          <p14:tracePt t="26897" x="6313488" y="5545138"/>
          <p14:tracePt t="26922" x="6276975" y="5545138"/>
          <p14:tracePt t="26947" x="6224588" y="5491163"/>
          <p14:tracePt t="26972" x="6180138" y="5446713"/>
          <p14:tracePt t="26997" x="6153150" y="5411788"/>
          <p14:tracePt t="27022" x="6153150" y="5367338"/>
          <p14:tracePt t="27048" x="6153150" y="5295900"/>
          <p14:tracePt t="27072" x="6161088" y="5251450"/>
          <p14:tracePt t="27097" x="6180138" y="5224463"/>
          <p14:tracePt t="27122" x="6224588" y="5180013"/>
          <p14:tracePt t="27147" x="6269038" y="5153025"/>
          <p14:tracePt t="27172" x="6340475" y="5116513"/>
          <p14:tracePt t="27197" x="6394450" y="5116513"/>
          <p14:tracePt t="27222" x="6411913" y="5116513"/>
          <p14:tracePt t="27247" x="6429375" y="5116513"/>
          <p14:tracePt t="27272" x="6446838" y="5116513"/>
          <p14:tracePt t="27276" x="6456363" y="5116513"/>
          <p14:tracePt t="27297" x="6473825" y="5126038"/>
          <p14:tracePt t="27322" x="6518275" y="5180013"/>
          <p14:tracePt t="27347" x="6537325" y="5224463"/>
          <p14:tracePt t="27372" x="6554788" y="5268913"/>
          <p14:tracePt t="27397" x="6554788" y="5303838"/>
          <p14:tracePt t="27422" x="6562725" y="5357813"/>
          <p14:tracePt t="27447" x="6562725" y="5411788"/>
          <p14:tracePt t="27472" x="6562725" y="5446713"/>
          <p14:tracePt t="27497" x="6537325" y="5500688"/>
          <p14:tracePt t="27522" x="6510338" y="5537200"/>
          <p14:tracePt t="27547" x="6465888" y="5572125"/>
          <p14:tracePt t="27572" x="6394450" y="5589588"/>
          <p14:tracePt t="27597" x="6357938" y="5589588"/>
          <p14:tracePt t="27622" x="6303963" y="5589588"/>
          <p14:tracePt t="27647" x="6276975" y="5589588"/>
          <p14:tracePt t="27672" x="6242050" y="5572125"/>
          <p14:tracePt t="27697" x="6215063" y="5554663"/>
          <p14:tracePt t="27722" x="6205538" y="5527675"/>
          <p14:tracePt t="27747" x="6197600" y="5491163"/>
          <p14:tracePt t="27772" x="6197600" y="5446713"/>
          <p14:tracePt t="27797" x="6197600" y="5429250"/>
          <p14:tracePt t="27847" x="6197600" y="5411788"/>
          <p14:tracePt t="27884" x="6205538" y="5402263"/>
          <p14:tracePt t="27902" x="6205538" y="5394325"/>
          <p14:tracePt t="27922" x="6224588" y="5375275"/>
          <p14:tracePt t="27947" x="6232525" y="5367338"/>
          <p14:tracePt t="27988" x="6242050" y="5367338"/>
          <p14:tracePt t="27997" x="6251575" y="5367338"/>
          <p14:tracePt t="28022" x="6313488" y="5367338"/>
          <p14:tracePt t="28047" x="6384925" y="5367338"/>
          <p14:tracePt t="28097" x="6394450" y="5367338"/>
          <p14:tracePt t="28125" x="6411913" y="5367338"/>
          <p14:tracePt t="28147" x="6438900" y="5402263"/>
          <p14:tracePt t="28172" x="6456363" y="5473700"/>
          <p14:tracePt t="28199" x="6456363" y="5518150"/>
          <p14:tracePt t="28222" x="6446838" y="5554663"/>
          <p14:tracePt t="28247" x="6429375" y="5572125"/>
          <p14:tracePt t="28272" x="6402388" y="5572125"/>
          <p14:tracePt t="28297" x="6394450" y="5572125"/>
          <p14:tracePt t="28323" x="6348413" y="5537200"/>
          <p14:tracePt t="28347" x="6348413" y="5510213"/>
          <p14:tracePt t="28372" x="6348413" y="5402263"/>
          <p14:tracePt t="28397" x="6419850" y="5295900"/>
          <p14:tracePt t="28422" x="6491288" y="5232400"/>
          <p14:tracePt t="28447" x="6545263" y="5205413"/>
          <p14:tracePt t="28472" x="6626225" y="5180013"/>
          <p14:tracePt t="28497" x="6742113" y="5143500"/>
          <p14:tracePt t="28522" x="6884988" y="5126038"/>
          <p14:tracePt t="28547" x="6973888" y="5126038"/>
          <p14:tracePt t="28572" x="7116763" y="5126038"/>
          <p14:tracePt t="28597" x="7251700" y="5143500"/>
          <p14:tracePt t="28622" x="7304088" y="5160963"/>
          <p14:tracePt t="28647" x="7304088" y="5170488"/>
          <p14:tracePt t="28699" x="7304088" y="5180013"/>
          <p14:tracePt t="28722" x="7304088" y="5187950"/>
          <p14:tracePt t="28747" x="7277100" y="5205413"/>
          <p14:tracePt t="28772" x="7232650" y="5224463"/>
          <p14:tracePt t="28775" x="7205663" y="5241925"/>
          <p14:tracePt t="28797" x="7108825" y="5268913"/>
          <p14:tracePt t="28822" x="6894513" y="5303838"/>
          <p14:tracePt t="28847" x="6705600" y="5313363"/>
          <p14:tracePt t="28872" x="6599238" y="5313363"/>
          <p14:tracePt t="28897" x="6537325" y="5313363"/>
          <p14:tracePt t="28922" x="6491288" y="5313363"/>
          <p14:tracePt t="28947" x="6402388" y="5313363"/>
          <p14:tracePt t="28972" x="6323013" y="5303838"/>
          <p14:tracePt t="28997" x="6296025" y="5303838"/>
          <p14:tracePt t="29108" x="6286500" y="5303838"/>
          <p14:tracePt t="29116" x="6276975" y="5313363"/>
          <p14:tracePt t="29125" x="6276975" y="5340350"/>
          <p14:tracePt t="29147" x="6276975" y="5384800"/>
          <p14:tracePt t="29171" x="6276975" y="5411788"/>
          <p14:tracePt t="29197" x="6276975" y="5419725"/>
          <p14:tracePt t="29222" x="6276975" y="5429250"/>
          <p14:tracePt t="29247" x="6276975" y="5446713"/>
          <p14:tracePt t="29272" x="6276975" y="5456238"/>
          <p14:tracePt t="29348" x="6286500" y="5456238"/>
          <p14:tracePt t="29412" x="6296025" y="5456238"/>
          <p14:tracePt t="29429" x="6303963" y="5456238"/>
          <p14:tracePt t="29445" x="6313488" y="5438775"/>
          <p14:tracePt t="29460" x="6330950" y="5429250"/>
          <p14:tracePt t="29472" x="6340475" y="5429250"/>
          <p14:tracePt t="29497" x="6367463" y="5402263"/>
          <p14:tracePt t="29522" x="6394450" y="5357813"/>
          <p14:tracePt t="29547" x="6419850" y="5303838"/>
          <p14:tracePt t="29572" x="6438900" y="5251450"/>
          <p14:tracePt t="29597" x="6446838" y="5232400"/>
          <p14:tracePt t="29622" x="6446838" y="5224463"/>
          <p14:tracePt t="29647" x="6456363" y="5197475"/>
          <p14:tracePt t="29672" x="6456363" y="5187950"/>
          <p14:tracePt t="29836" x="6473825" y="5214938"/>
          <p14:tracePt t="29844" x="6483350" y="5232400"/>
          <p14:tracePt t="29852" x="6491288" y="5232400"/>
          <p14:tracePt t="29872" x="6510338" y="5259388"/>
          <p14:tracePt t="29897" x="6510338" y="5276850"/>
          <p14:tracePt t="29922" x="6527800" y="5286375"/>
          <p14:tracePt t="29947" x="6527800" y="5303838"/>
          <p14:tracePt t="29972" x="6537325" y="5313363"/>
          <p14:tracePt t="29997" x="6537325" y="5330825"/>
          <p14:tracePt t="30022" x="6537325" y="5357813"/>
          <p14:tracePt t="30047" x="6537325" y="5367338"/>
          <p14:tracePt t="30071" x="6537325" y="5375275"/>
          <p14:tracePt t="30097" x="6527800" y="5375275"/>
          <p14:tracePt t="30188" x="6518275" y="5375275"/>
          <p14:tracePt t="30212" x="6518275" y="5367338"/>
          <p14:tracePt t="30220" x="6527800" y="5357813"/>
          <p14:tracePt t="30228" x="6545263" y="5357813"/>
          <p14:tracePt t="30247" x="6616700" y="5322888"/>
          <p14:tracePt t="30272" x="6670675" y="5313363"/>
          <p14:tracePt t="30276" x="6680200" y="5303838"/>
          <p14:tracePt t="30297" x="6688138" y="5303838"/>
          <p14:tracePt t="30492" x="6680200" y="5303838"/>
          <p14:tracePt t="30500" x="6653213" y="5322888"/>
          <p14:tracePt t="30508" x="6626225" y="5330825"/>
          <p14:tracePt t="30521" x="6599238" y="5357813"/>
          <p14:tracePt t="30547" x="6500813" y="5402263"/>
          <p14:tracePt t="30572" x="6411913" y="5438775"/>
          <p14:tracePt t="30596" x="6348413" y="5456238"/>
          <p14:tracePt t="30622" x="6340475" y="5456238"/>
          <p14:tracePt t="30647" x="6330950" y="5456238"/>
          <p14:tracePt t="30671" x="6323013" y="5465763"/>
          <p14:tracePt t="30788" x="6330950" y="5456238"/>
          <p14:tracePt t="30804" x="6348413" y="5456238"/>
          <p14:tracePt t="30812" x="6375400" y="5429250"/>
          <p14:tracePt t="30821" x="6411913" y="5411788"/>
          <p14:tracePt t="30847" x="6510338" y="5384800"/>
          <p14:tracePt t="30871" x="6589713" y="5367338"/>
          <p14:tracePt t="30897" x="6653213" y="5357813"/>
          <p14:tracePt t="30921" x="6697663" y="5340350"/>
          <p14:tracePt t="30947" x="6715125" y="5322888"/>
          <p14:tracePt t="30972" x="6769100" y="5295900"/>
          <p14:tracePt t="30996" x="6813550" y="5268913"/>
          <p14:tracePt t="31124" x="6796088" y="5276850"/>
          <p14:tracePt t="31132" x="6786563" y="5276850"/>
          <p14:tracePt t="31146" x="6769100" y="5295900"/>
          <p14:tracePt t="31172" x="6724650" y="5322888"/>
          <p14:tracePt t="31196" x="6653213" y="5357813"/>
          <p14:tracePt t="31221" x="6545263" y="5384800"/>
          <p14:tracePt t="31247" x="6411913" y="5402263"/>
          <p14:tracePt t="31271" x="6323013" y="5411788"/>
          <p14:tracePt t="31297" x="6303963" y="5419725"/>
          <p14:tracePt t="31428" x="6330950" y="5411788"/>
          <p14:tracePt t="31436" x="6375400" y="5394325"/>
          <p14:tracePt t="31446" x="6411913" y="5384800"/>
          <p14:tracePt t="31471" x="6527800" y="5348288"/>
          <p14:tracePt t="31496" x="6589713" y="5340350"/>
          <p14:tracePt t="31521" x="6688138" y="5322888"/>
          <p14:tracePt t="31547" x="6759575" y="5303838"/>
          <p14:tracePt t="31571" x="6769100" y="5303838"/>
          <p14:tracePt t="31596" x="6777038" y="5303838"/>
          <p14:tracePt t="31692" x="6786563" y="5303838"/>
          <p14:tracePt t="31700" x="6786563" y="5295900"/>
          <p14:tracePt t="31716" x="6786563" y="5286375"/>
          <p14:tracePt t="31732" x="6786563" y="5276850"/>
          <p14:tracePt t="31746" x="6786563" y="5268913"/>
          <p14:tracePt t="31772" x="6786563" y="5214938"/>
          <p14:tracePt t="31774" x="6786563" y="5205413"/>
          <p14:tracePt t="31796" x="6786563" y="5197475"/>
          <p14:tracePt t="31822" x="6786563" y="5187950"/>
          <p14:tracePt t="31876" x="6796088" y="5187950"/>
          <p14:tracePt t="31885" x="6796088" y="5205413"/>
          <p14:tracePt t="31896" x="6796088" y="5241925"/>
          <p14:tracePt t="31921" x="6804025" y="5313363"/>
          <p14:tracePt t="31946" x="6804025" y="5419725"/>
          <p14:tracePt t="31971" x="6786563" y="5537200"/>
          <p14:tracePt t="31996" x="6697663" y="5697538"/>
          <p14:tracePt t="32021" x="6670675" y="5732463"/>
          <p14:tracePt t="32047" x="6661150" y="5741988"/>
          <p14:tracePt t="32096" x="6643688" y="5741988"/>
          <p14:tracePt t="32121" x="6589713" y="5741988"/>
          <p14:tracePt t="32146" x="6562725" y="5741988"/>
          <p14:tracePt t="32171" x="6554788" y="5741988"/>
          <p14:tracePt t="32196" x="6545263" y="5741988"/>
          <p14:tracePt t="32221" x="6545263" y="5724525"/>
          <p14:tracePt t="32246" x="6545263" y="5715000"/>
          <p14:tracePt t="32271" x="6545263" y="5705475"/>
          <p14:tracePt t="32275" x="6545263" y="5697538"/>
          <p14:tracePt t="32296" x="6545263" y="5680075"/>
          <p14:tracePt t="32321" x="6562725" y="5680075"/>
          <p14:tracePt t="32346" x="6608763" y="5715000"/>
          <p14:tracePt t="32371" x="6626225" y="5724525"/>
          <p14:tracePt t="32396" x="6661150" y="5803900"/>
          <p14:tracePt t="32421" x="6680200" y="5902325"/>
          <p14:tracePt t="32447" x="6688138" y="5956300"/>
          <p14:tracePt t="32471" x="6643688" y="6027738"/>
          <p14:tracePt t="32496" x="6581775" y="6108700"/>
          <p14:tracePt t="32521" x="6545263" y="6170613"/>
          <p14:tracePt t="32546" x="6537325" y="6180138"/>
          <p14:tracePt t="32574" x="6518275" y="6180138"/>
          <p14:tracePt t="32596" x="6510338" y="6180138"/>
          <p14:tracePt t="32621" x="6491288" y="6180138"/>
          <p14:tracePt t="32647" x="6473825" y="6134100"/>
          <p14:tracePt t="32671" x="6456363" y="6010275"/>
          <p14:tracePt t="32696" x="6456363" y="5857875"/>
          <p14:tracePt t="32721" x="6500813" y="5670550"/>
          <p14:tracePt t="32746" x="6537325" y="5537200"/>
          <p14:tracePt t="32771" x="6554788" y="5473700"/>
          <p14:tracePt t="32775" x="6562725" y="5446713"/>
          <p14:tracePt t="32796" x="6589713" y="5330825"/>
          <p14:tracePt t="32821" x="6653213" y="5153025"/>
          <p14:tracePt t="32846" x="6688138" y="5027613"/>
          <p14:tracePt t="32871" x="6705600" y="4973638"/>
          <p14:tracePt t="32896" x="6705600" y="4938713"/>
          <p14:tracePt t="32921" x="6724650" y="4911725"/>
          <p14:tracePt t="32988" x="6724650" y="4902200"/>
          <p14:tracePt t="33029" x="6742113" y="4902200"/>
          <p14:tracePt t="33037" x="6751638" y="4911725"/>
          <p14:tracePt t="33052" x="6769100" y="4929188"/>
          <p14:tracePt t="33072" x="6786563" y="4938713"/>
          <p14:tracePt t="33096" x="6804025" y="4965700"/>
          <p14:tracePt t="33121" x="6813550" y="4991100"/>
          <p14:tracePt t="33146" x="6813550" y="5045075"/>
          <p14:tracePt t="33171" x="6813550" y="5133975"/>
          <p14:tracePt t="33196" x="6804025" y="5286375"/>
          <p14:tracePt t="33221" x="6769100" y="5367338"/>
          <p14:tracePt t="33246" x="6724650" y="5456238"/>
          <p14:tracePt t="33271" x="6680200" y="5537200"/>
          <p14:tracePt t="33275" x="6661150" y="5554663"/>
          <p14:tracePt t="33296" x="6634163" y="5572125"/>
          <p14:tracePt t="33321" x="6599238" y="5589588"/>
          <p14:tracePt t="33346" x="6572250" y="5589588"/>
          <p14:tracePt t="33371" x="6527800" y="5589588"/>
          <p14:tracePt t="33396" x="6491288" y="5589588"/>
          <p14:tracePt t="33421" x="6473825" y="5554663"/>
          <p14:tracePt t="33446" x="6446838" y="5446713"/>
          <p14:tracePt t="33471" x="6446838" y="5295900"/>
          <p14:tracePt t="33496" x="6456363" y="5170488"/>
          <p14:tracePt t="33521" x="6500813" y="5062538"/>
          <p14:tracePt t="33546" x="6537325" y="5010150"/>
          <p14:tracePt t="33571" x="6554788" y="4983163"/>
          <p14:tracePt t="33621" x="6562725" y="4983163"/>
          <p14:tracePt t="33646" x="6608763" y="5027613"/>
          <p14:tracePt t="33671" x="6643688" y="5133975"/>
          <p14:tracePt t="33696" x="6680200" y="5286375"/>
          <p14:tracePt t="33721" x="6680200" y="5483225"/>
          <p14:tracePt t="33746" x="6616700" y="5653088"/>
          <p14:tracePt t="33771" x="6518275" y="5795963"/>
          <p14:tracePt t="33775" x="6500813" y="5830888"/>
          <p14:tracePt t="33796" x="6411913" y="5894388"/>
          <p14:tracePt t="33821" x="6375400" y="5894388"/>
          <p14:tracePt t="33846" x="6259513" y="5830888"/>
          <p14:tracePt t="33871" x="6153150" y="5715000"/>
          <p14:tracePt t="33896" x="6054725" y="5518150"/>
          <p14:tracePt t="33921" x="6037263" y="5276850"/>
          <p14:tracePt t="33946" x="6054725" y="5045075"/>
          <p14:tracePt t="33971" x="6153150" y="4840288"/>
          <p14:tracePt t="33996" x="6269038" y="4652963"/>
          <p14:tracePt t="34021" x="6323013" y="4598988"/>
          <p14:tracePt t="34071" x="6330950" y="4598988"/>
          <p14:tracePt t="34096" x="6340475" y="4598988"/>
          <p14:tracePt t="34121" x="6419850" y="4652963"/>
          <p14:tracePt t="34146" x="6483350" y="4786313"/>
          <p14:tracePt t="34171" x="6510338" y="4938713"/>
          <p14:tracePt t="34196" x="6518275" y="5099050"/>
          <p14:tracePt t="34221" x="6518275" y="5205413"/>
          <p14:tracePt t="34246" x="6510338" y="5367338"/>
          <p14:tracePt t="34271" x="6411913" y="5537200"/>
          <p14:tracePt t="34275" x="6367463" y="5589588"/>
          <p14:tracePt t="34296" x="6296025" y="5661025"/>
          <p14:tracePt t="34321" x="6224588" y="5688013"/>
          <p14:tracePt t="34346" x="6180138" y="5697538"/>
          <p14:tracePt t="34371" x="6161088" y="5697538"/>
          <p14:tracePt t="34396" x="6108700" y="5653088"/>
          <p14:tracePt t="34421" x="6099175" y="5581650"/>
          <p14:tracePt t="34446" x="6081713" y="5473700"/>
          <p14:tracePt t="34471" x="6099175" y="5295900"/>
          <p14:tracePt t="34496" x="6251575" y="5081588"/>
          <p14:tracePt t="34521" x="6375400" y="4965700"/>
          <p14:tracePt t="34545" x="6419850" y="4919663"/>
          <p14:tracePt t="34571" x="6456363" y="4902200"/>
          <p14:tracePt t="34596" x="6545263" y="4919663"/>
          <p14:tracePt t="34621" x="6616700" y="4983163"/>
          <p14:tracePt t="34646" x="6643688" y="5010150"/>
          <p14:tracePt t="34671" x="6661150" y="5045075"/>
          <p14:tracePt t="34696" x="6697663" y="5180013"/>
          <p14:tracePt t="34721" x="6724650" y="5384800"/>
          <p14:tracePt t="34746" x="6724650" y="5572125"/>
          <p14:tracePt t="34771" x="6715125" y="5697538"/>
          <p14:tracePt t="34774" x="6688138" y="5715000"/>
          <p14:tracePt t="34796" x="6680200" y="5759450"/>
          <p14:tracePt t="34821" x="6643688" y="5795963"/>
          <p14:tracePt t="34846" x="6626225" y="5813425"/>
          <p14:tracePt t="34871" x="6608763" y="5822950"/>
          <p14:tracePt t="34896" x="6581775" y="5822950"/>
          <p14:tracePt t="34921" x="6572250" y="5822950"/>
          <p14:tracePt t="34946" x="6554788" y="5822950"/>
          <p14:tracePt t="34971" x="6545263" y="5822950"/>
          <p14:tracePt t="35045" x="6545263" y="5830888"/>
          <p14:tracePt t="35116" x="6527800" y="5830888"/>
          <p14:tracePt t="35132" x="6527800" y="5840413"/>
          <p14:tracePt t="35300" x="6518275" y="5840413"/>
          <p14:tracePt t="35356" x="6510338" y="5840413"/>
          <p14:tracePt t="35364" x="6500813" y="5830888"/>
          <p14:tracePt t="35374" x="6500813" y="5822950"/>
          <p14:tracePt t="35396" x="6500813" y="5768975"/>
          <p14:tracePt t="35421" x="6500813" y="5670550"/>
          <p14:tracePt t="35446" x="6500813" y="5626100"/>
          <p14:tracePt t="35471" x="6537325" y="5581650"/>
          <p14:tracePt t="35496" x="6572250" y="5545138"/>
          <p14:tracePt t="35521" x="6616700" y="5527675"/>
          <p14:tracePt t="35588" x="6626225" y="5527675"/>
          <p14:tracePt t="35612" x="6643688" y="5537200"/>
          <p14:tracePt t="35628" x="6643688" y="5545138"/>
          <p14:tracePt t="35646" x="6653213" y="5589588"/>
          <p14:tracePt t="35671" x="6680200" y="5732463"/>
          <p14:tracePt t="35696" x="6680200" y="5956300"/>
          <p14:tracePt t="35721" x="6680200" y="6062663"/>
          <p14:tracePt t="35746" x="6670675" y="6134100"/>
          <p14:tracePt t="35771" x="6643688" y="6180138"/>
          <p14:tracePt t="35773" x="6626225" y="6197600"/>
          <p14:tracePt t="35795" x="6589713" y="6215063"/>
          <p14:tracePt t="35821" x="6562725" y="6232525"/>
          <p14:tracePt t="35871" x="6537325" y="6232525"/>
          <p14:tracePt t="35896" x="6500813" y="6232525"/>
          <p14:tracePt t="35921" x="6473825" y="6232525"/>
          <p14:tracePt t="35946" x="6429375" y="6205538"/>
          <p14:tracePt t="35971" x="6384925" y="6153150"/>
          <p14:tracePt t="35996" x="6367463" y="6072188"/>
          <p14:tracePt t="36021" x="6330950" y="5946775"/>
          <p14:tracePt t="36046" x="6330950" y="5875338"/>
          <p14:tracePt t="36071" x="6330950" y="5848350"/>
          <p14:tracePt t="36096" x="6330950" y="5822950"/>
          <p14:tracePt t="36121" x="6340475" y="5786438"/>
          <p14:tracePt t="36146" x="6357938" y="5759450"/>
          <p14:tracePt t="36171" x="6375400" y="5732463"/>
          <p14:tracePt t="36196" x="6384925" y="5724525"/>
          <p14:tracePt t="36221" x="6419850" y="5697538"/>
          <p14:tracePt t="36246" x="6446838" y="5680075"/>
          <p14:tracePt t="36271" x="6473825" y="5670550"/>
          <p14:tracePt t="36356" x="6483350" y="5670550"/>
          <p14:tracePt t="36388" x="6483350" y="5661025"/>
          <p14:tracePt t="36437" x="6483350" y="5653088"/>
          <p14:tracePt t="36444" x="6483350" y="5643563"/>
          <p14:tracePt t="36492" x="6483350" y="5634038"/>
          <p14:tracePt t="36524" x="6483350" y="5626100"/>
          <p14:tracePt t="36533" x="6473825" y="5616575"/>
          <p14:tracePt t="36564" x="6456363" y="5616575"/>
          <p14:tracePt t="36580" x="6446838" y="5616575"/>
          <p14:tracePt t="36613" x="6446838" y="5608638"/>
          <p14:tracePt t="36628" x="6438900" y="5599113"/>
          <p14:tracePt t="36757" x="6429375" y="5589588"/>
          <p14:tracePt t="37733" x="6429375" y="5581650"/>
          <p14:tracePt t="37749" x="6429375" y="5562600"/>
          <p14:tracePt t="37756" x="6429375" y="5554663"/>
          <p14:tracePt t="37771" x="6429375" y="5545138"/>
          <p14:tracePt t="37796" x="6438900" y="5483225"/>
          <p14:tracePt t="37820" x="6510338" y="5375275"/>
          <p14:tracePt t="37846" x="6572250" y="5232400"/>
          <p14:tracePt t="37870" x="6626225" y="5072063"/>
          <p14:tracePt t="37895" x="6653213" y="4983163"/>
          <p14:tracePt t="37920" x="6661150" y="4946650"/>
          <p14:tracePt t="38021" x="6661150" y="4956175"/>
          <p14:tracePt t="38028" x="6670675" y="4973638"/>
          <p14:tracePt t="38045" x="6670675" y="5027613"/>
          <p14:tracePt t="38071" x="6670675" y="5089525"/>
          <p14:tracePt t="38095" x="6670675" y="5153025"/>
          <p14:tracePt t="38120" x="6653213" y="5197475"/>
          <p14:tracePt t="38221" x="6653213" y="5187950"/>
          <p14:tracePt t="38228" x="6653213" y="5170488"/>
          <p14:tracePt t="38245" x="6680200" y="5153025"/>
          <p14:tracePt t="38270" x="6697663" y="5133975"/>
          <p14:tracePt t="38324" x="6705600" y="5133975"/>
          <p14:tracePt t="38381" x="6705600" y="5160963"/>
          <p14:tracePt t="38406" x="6705600" y="5180013"/>
          <p14:tracePt t="38412" x="6705600" y="5187950"/>
          <p14:tracePt t="38421" x="6705600" y="5197475"/>
          <p14:tracePt t="38445" x="6680200" y="5241925"/>
          <p14:tracePt t="38471" x="6653213" y="5286375"/>
          <p14:tracePt t="38495" x="6599238" y="5357813"/>
          <p14:tracePt t="38520" x="6589713" y="5375275"/>
          <p14:tracePt t="38621" x="6589713" y="5367338"/>
          <p14:tracePt t="38628" x="6589713" y="5357813"/>
          <p14:tracePt t="38645" x="6599238" y="5313363"/>
          <p14:tracePt t="38670" x="6634163" y="5232400"/>
          <p14:tracePt t="38695" x="6670675" y="5143500"/>
          <p14:tracePt t="38720" x="6697663" y="5089525"/>
          <p14:tracePt t="38745" x="6724650" y="5027613"/>
          <p14:tracePt t="38770" x="6759575" y="4946650"/>
          <p14:tracePt t="38774" x="6769100" y="4902200"/>
          <p14:tracePt t="38795" x="6796088" y="4822825"/>
          <p14:tracePt t="38820" x="6804025" y="4759325"/>
          <p14:tracePt t="38845" x="6813550" y="4741863"/>
          <p14:tracePt t="38870" x="6813550" y="4732338"/>
          <p14:tracePt t="38895" x="6759575" y="4724400"/>
          <p14:tracePt t="38920" x="6643688" y="4714875"/>
          <p14:tracePt t="38945" x="6483350" y="4687888"/>
          <p14:tracePt t="38971" x="6269038" y="4652963"/>
          <p14:tracePt t="38995" x="6062663" y="4643438"/>
          <p14:tracePt t="39020" x="5822950" y="4608513"/>
          <p14:tracePt t="39045" x="5465763" y="4554538"/>
          <p14:tracePt t="39070" x="5072063" y="4446588"/>
          <p14:tracePt t="39095" x="4741863" y="4375150"/>
          <p14:tracePt t="39120" x="4384675" y="4268788"/>
          <p14:tracePt t="39145" x="3867150" y="4125913"/>
          <p14:tracePt t="39170" x="3402013" y="4000500"/>
          <p14:tracePt t="39195" x="3098800" y="3894138"/>
          <p14:tracePt t="39220" x="2732088" y="3732213"/>
          <p14:tracePt t="39245" x="2438400" y="3589338"/>
          <p14:tracePt t="39270" x="2187575" y="3446463"/>
          <p14:tracePt t="39295" x="2017713" y="3348038"/>
          <p14:tracePt t="39320" x="1982788" y="3330575"/>
          <p14:tracePt t="39345" x="1973263" y="3322638"/>
          <p14:tracePt t="39461" x="1973263" y="3313113"/>
          <p14:tracePt t="39524" x="1973263" y="3303588"/>
          <p14:tracePt t="39540" x="1982788" y="3295650"/>
          <p14:tracePt t="39549" x="1990725" y="3286125"/>
          <p14:tracePt t="39570" x="2017713" y="3276600"/>
          <p14:tracePt t="39595" x="2044700" y="3251200"/>
          <p14:tracePt t="39620" x="2133600" y="3241675"/>
          <p14:tracePt t="39645" x="2214563" y="3214688"/>
          <p14:tracePt t="39670" x="2347913" y="3214688"/>
          <p14:tracePt t="39695" x="2509838" y="3276600"/>
          <p14:tracePt t="39720" x="2581275" y="3330575"/>
          <p14:tracePt t="39745" x="2616200" y="3357563"/>
          <p14:tracePt t="39770" x="2679700" y="3455988"/>
          <p14:tracePt t="39773" x="2705100" y="3500438"/>
          <p14:tracePt t="39795" x="2786063" y="3589338"/>
          <p14:tracePt t="39820" x="2911475" y="3724275"/>
          <p14:tracePt t="39845" x="2965450" y="3759200"/>
          <p14:tracePt t="39870" x="2982913" y="3776663"/>
          <p14:tracePt t="39895" x="2990850" y="3795713"/>
          <p14:tracePt t="39920" x="3036888" y="3840163"/>
          <p14:tracePt t="39945" x="3071813" y="3919538"/>
          <p14:tracePt t="39970" x="3108325" y="3990975"/>
          <p14:tracePt t="39995" x="3160713" y="4044950"/>
          <p14:tracePt t="40020" x="3197225" y="4098925"/>
          <p14:tracePt t="40045" x="3205163" y="4133850"/>
          <p14:tracePt t="40070" x="3205163" y="4143375"/>
          <p14:tracePt t="40172" x="3205163" y="4152900"/>
          <p14:tracePt t="40198" x="3197225" y="4160838"/>
          <p14:tracePt t="40212" x="3187700" y="4160838"/>
          <p14:tracePt t="40221" x="3179763" y="4160838"/>
          <p14:tracePt t="40245" x="3160713" y="4160838"/>
          <p14:tracePt t="40271" x="3133725" y="4116388"/>
          <p14:tracePt t="40276" x="3125788" y="4098925"/>
          <p14:tracePt t="40295" x="3116263" y="4054475"/>
          <p14:tracePt t="40320" x="3098800" y="3983038"/>
          <p14:tracePt t="40345" x="3089275" y="3902075"/>
          <p14:tracePt t="40370" x="3089275" y="3840163"/>
          <p14:tracePt t="40395" x="3089275" y="3803650"/>
          <p14:tracePt t="40420" x="3089275" y="3768725"/>
          <p14:tracePt t="40445" x="3089275" y="3759200"/>
          <p14:tracePt t="40470" x="3089275" y="3732213"/>
          <p14:tracePt t="40495" x="3098800" y="3724275"/>
          <p14:tracePt t="40520" x="3098800" y="3714750"/>
          <p14:tracePt t="40545" x="3098800" y="3705225"/>
          <p14:tracePt t="40570" x="3108325" y="3705225"/>
          <p14:tracePt t="40621" x="3108325" y="3697288"/>
          <p14:tracePt t="40676" x="3116263" y="3697288"/>
          <p14:tracePt t="40692" x="3133725" y="3679825"/>
          <p14:tracePt t="40748" x="3152775" y="3679825"/>
          <p14:tracePt t="40781" x="3160713" y="3670300"/>
          <p14:tracePt t="40813" x="3179763" y="3660775"/>
          <p14:tracePt t="40836" x="3187700" y="3652838"/>
          <p14:tracePt t="40869" x="3197225" y="3643313"/>
          <p14:tracePt t="40900" x="3205163" y="3643313"/>
          <p14:tracePt t="40990" x="3214688" y="3643313"/>
          <p14:tracePt t="41092" x="3224213" y="3633788"/>
          <p14:tracePt t="41148" x="3232150" y="3625850"/>
          <p14:tracePt t="41165" x="3241675" y="3616325"/>
          <p14:tracePt t="41173" x="3251200" y="3616325"/>
          <p14:tracePt t="41198" x="3268663" y="3608388"/>
          <p14:tracePt t="41220" x="3303588" y="3571875"/>
          <p14:tracePt t="41245" x="3330575" y="3536950"/>
          <p14:tracePt t="41270" x="3357563" y="3490913"/>
          <p14:tracePt t="41275" x="3367088" y="3482975"/>
          <p14:tracePt t="41295" x="3394075" y="3446463"/>
          <p14:tracePt t="41320" x="3419475" y="3411538"/>
          <p14:tracePt t="41370" x="3429000" y="3411538"/>
          <p14:tracePt t="41461" x="3429000" y="3402013"/>
          <p14:tracePt t="41476" x="3429000" y="3394075"/>
          <p14:tracePt t="41484" x="3438525" y="3384550"/>
          <p14:tracePt t="41541" x="3438525" y="3375025"/>
          <p14:tracePt t="41556" x="3438525" y="3367088"/>
          <p14:tracePt t="41570" x="3438525" y="3357563"/>
          <p14:tracePt t="41595" x="3438525" y="3330575"/>
          <p14:tracePt t="41620" x="3438525" y="3322638"/>
          <p14:tracePt t="41708" x="3438525" y="3313113"/>
          <p14:tracePt t="41733" x="3429000" y="3313113"/>
          <p14:tracePt t="41741" x="3419475" y="3313113"/>
          <p14:tracePt t="41749" x="3411538" y="3303588"/>
          <p14:tracePt t="41770" x="3384550" y="3295650"/>
          <p14:tracePt t="41925" x="3384550" y="3286125"/>
          <p14:tracePt t="41940" x="3384550" y="3276600"/>
          <p14:tracePt t="41981" x="3384550" y="3268663"/>
          <p14:tracePt t="41989" x="3384550" y="3251200"/>
          <p14:tracePt t="42005" x="3394075" y="3251200"/>
          <p14:tracePt t="42022" x="3411538" y="3251200"/>
          <p14:tracePt t="42045" x="3438525" y="3251200"/>
          <p14:tracePt t="42070" x="3473450" y="3251200"/>
          <p14:tracePt t="42095" x="3527425" y="3251200"/>
          <p14:tracePt t="42120" x="3581400" y="3286125"/>
          <p14:tracePt t="42145" x="3581400" y="3357563"/>
          <p14:tracePt t="42170" x="3544888" y="3465513"/>
          <p14:tracePt t="42195" x="3500438" y="3536950"/>
          <p14:tracePt t="42220" x="3465513" y="3571875"/>
          <p14:tracePt t="42245" x="3340100" y="3616325"/>
          <p14:tracePt t="42270" x="3241675" y="3625850"/>
          <p14:tracePt t="42295" x="3143250" y="3625850"/>
          <p14:tracePt t="42320" x="3081338" y="3625850"/>
          <p14:tracePt t="42345" x="2982913" y="3608388"/>
          <p14:tracePt t="42370" x="2928938" y="3598863"/>
          <p14:tracePt t="42395" x="2857500" y="3571875"/>
          <p14:tracePt t="42420" x="2830513" y="3562350"/>
          <p14:tracePt t="42445" x="2813050" y="3536950"/>
          <p14:tracePt t="42470" x="2813050" y="3527425"/>
          <p14:tracePt t="42524" x="2813050" y="3517900"/>
          <p14:tracePt t="42549" x="2830513" y="3517900"/>
          <p14:tracePt t="42570" x="2874963" y="3517900"/>
          <p14:tracePt t="42595" x="2946400" y="3517900"/>
          <p14:tracePt t="42620" x="3000375" y="3517900"/>
          <p14:tracePt t="42645" x="3027363" y="3527425"/>
          <p14:tracePt t="42670" x="3036888" y="3544888"/>
          <p14:tracePt t="42695" x="3054350" y="3571875"/>
          <p14:tracePt t="42720" x="3062288" y="3598863"/>
          <p14:tracePt t="42745" x="3062288" y="3625850"/>
          <p14:tracePt t="42770" x="3062288" y="3652838"/>
          <p14:tracePt t="42773" x="3062288" y="3660775"/>
          <p14:tracePt t="42795" x="3062288" y="3679825"/>
          <p14:tracePt t="42820" x="3062288" y="3732213"/>
          <p14:tracePt t="42845" x="3062288" y="3768725"/>
          <p14:tracePt t="42870" x="3054350" y="3803650"/>
          <p14:tracePt t="42895" x="3054350" y="3867150"/>
          <p14:tracePt t="42920" x="3054350" y="3919538"/>
          <p14:tracePt t="42945" x="3054350" y="3965575"/>
          <p14:tracePt t="42970" x="3062288" y="4000500"/>
          <p14:tracePt t="42995" x="3071813" y="4071938"/>
          <p14:tracePt t="43020" x="3089275" y="4116388"/>
          <p14:tracePt t="43045" x="3098800" y="4160838"/>
          <p14:tracePt t="43070" x="3098800" y="4179888"/>
          <p14:tracePt t="43095" x="3098800" y="4251325"/>
          <p14:tracePt t="43120" x="3098800" y="4303713"/>
          <p14:tracePt t="43145" x="3098800" y="4330700"/>
          <p14:tracePt t="43261" x="3089275" y="4330700"/>
          <p14:tracePt t="43269" x="3071813" y="4330700"/>
          <p14:tracePt t="43277" x="3044825" y="4313238"/>
          <p14:tracePt t="43295" x="3036888" y="4295775"/>
          <p14:tracePt t="43319" x="2982913" y="4224338"/>
          <p14:tracePt t="43345" x="2884488" y="4089400"/>
          <p14:tracePt t="43370" x="2776538" y="3911600"/>
          <p14:tracePt t="43395" x="2714625" y="3795713"/>
          <p14:tracePt t="43420" x="2697163" y="3724275"/>
          <p14:tracePt t="43445" x="2679700" y="3652838"/>
          <p14:tracePt t="43470" x="2643188" y="3581400"/>
          <p14:tracePt t="43495" x="2616200" y="3509963"/>
          <p14:tracePt t="43520" x="2589213" y="3446463"/>
          <p14:tracePt t="43545" x="2581275" y="3394075"/>
          <p14:tracePt t="43570" x="2544763" y="3322638"/>
          <p14:tracePt t="43594" x="2517775" y="3214688"/>
          <p14:tracePt t="43619" x="2490788" y="3125788"/>
          <p14:tracePt t="43644" x="2473325" y="3108325"/>
          <p14:tracePt t="43670" x="2473325" y="3098800"/>
          <p14:tracePt t="43909" x="2473325" y="3116263"/>
          <p14:tracePt t="43917" x="2482850" y="3143250"/>
          <p14:tracePt t="43924" x="2500313" y="3170238"/>
          <p14:tracePt t="43945" x="2517775" y="3224213"/>
          <p14:tracePt t="43969" x="2536825" y="3276600"/>
          <p14:tracePt t="43995" x="2554288" y="3340100"/>
          <p14:tracePt t="44020" x="2562225" y="3367088"/>
          <p14:tracePt t="44045" x="2571750" y="3402013"/>
          <p14:tracePt t="44069" x="2571750" y="3419475"/>
          <p14:tracePt t="44189" x="2571750" y="3429000"/>
          <p14:tracePt t="44221" x="2562225" y="3429000"/>
          <p14:tracePt t="44228" x="2554288" y="3429000"/>
          <p14:tracePt t="44277" x="2544763" y="3419475"/>
          <p14:tracePt t="44301" x="2544763" y="3402013"/>
          <p14:tracePt t="44317" x="2544763" y="3394075"/>
          <p14:tracePt t="44333" x="2544763" y="3375025"/>
          <p14:tracePt t="44349" x="2544763" y="3367088"/>
          <p14:tracePt t="44388" x="2544763" y="3357563"/>
          <p14:tracePt t="44437" x="2544763" y="3348038"/>
          <p14:tracePt t="44485" x="2544763" y="3340100"/>
          <p14:tracePt t="44613" x="2544763" y="3330575"/>
          <p14:tracePt t="44637" x="2544763" y="3322638"/>
          <p14:tracePt t="44653" x="2544763" y="3313113"/>
          <p14:tracePt t="44733" x="2544763" y="3303588"/>
          <p14:tracePt t="44741" x="2554288" y="3303588"/>
          <p14:tracePt t="44748" x="2571750" y="3303588"/>
          <p14:tracePt t="44769" x="2616200" y="3303588"/>
          <p14:tracePt t="44773" x="2633663" y="3303588"/>
          <p14:tracePt t="44794" x="2687638" y="3322638"/>
          <p14:tracePt t="44820" x="2741613" y="3367088"/>
          <p14:tracePt t="44844" x="2813050" y="3490913"/>
          <p14:tracePt t="44869" x="2822575" y="3562350"/>
          <p14:tracePt t="44895" x="2822575" y="3581400"/>
          <p14:tracePt t="44973" x="2813050" y="3571875"/>
          <p14:tracePt t="44988" x="2813050" y="3554413"/>
          <p14:tracePt t="44997" x="2813050" y="3544888"/>
          <p14:tracePt t="45020" x="2813050" y="3517900"/>
          <p14:tracePt t="45044" x="2813050" y="3482975"/>
          <p14:tracePt t="45069" x="2813050" y="3465513"/>
          <p14:tracePt t="45095" x="2874963" y="3490913"/>
          <p14:tracePt t="45119" x="2965450" y="3608388"/>
          <p14:tracePt t="45145" x="2990850" y="3660775"/>
          <p14:tracePt t="45169" x="2990850" y="3687763"/>
          <p14:tracePt t="45194" x="2955925" y="3705225"/>
          <p14:tracePt t="45220" x="2847975" y="3705225"/>
          <p14:tracePt t="45244" x="2741613" y="3705225"/>
          <p14:tracePt t="45269" x="2687638" y="3670300"/>
          <p14:tracePt t="45295" x="2660650" y="3616325"/>
          <p14:tracePt t="45320" x="2652713" y="3581400"/>
          <p14:tracePt t="45381" x="2660650" y="3581400"/>
          <p14:tracePt t="45397" x="2670175" y="3581400"/>
          <p14:tracePt t="45424" x="2679700" y="3581400"/>
          <p14:tracePt t="45448" x="2687638" y="3581400"/>
          <p14:tracePt t="45494" x="2697163" y="3589338"/>
          <p14:tracePt t="45519" x="2697163" y="3616325"/>
          <p14:tracePt t="45544" x="2687638" y="3625850"/>
          <p14:tracePt t="45569" x="2679700" y="3625850"/>
          <p14:tracePt t="45594" x="2643188" y="3625850"/>
          <p14:tracePt t="45619" x="2616200" y="3625850"/>
          <p14:tracePt t="45644" x="2562225" y="3581400"/>
          <p14:tracePt t="45669" x="2509838" y="3509963"/>
          <p14:tracePt t="45694" x="2465388" y="3446463"/>
          <p14:tracePt t="45719" x="2438400" y="3394075"/>
          <p14:tracePt t="45744" x="2428875" y="3375025"/>
          <p14:tracePt t="45769" x="2428875" y="3367088"/>
          <p14:tracePt t="45805" x="2428875" y="3357563"/>
          <p14:tracePt t="45909" x="2428875" y="3348038"/>
          <p14:tracePt t="45933" x="2419350" y="3348038"/>
          <p14:tracePt t="45965" x="2419350" y="3367088"/>
          <p14:tracePt t="45973" x="2419350" y="3375025"/>
          <p14:tracePt t="45981" x="2419350" y="3384550"/>
          <p14:tracePt t="45994" x="2419350" y="3394075"/>
          <p14:tracePt t="46020" x="2419350" y="3419475"/>
          <p14:tracePt t="46044" x="2419350" y="3455988"/>
          <p14:tracePt t="46069" x="2419350" y="3482975"/>
          <p14:tracePt t="46094" x="2419350" y="3509963"/>
          <p14:tracePt t="46119" x="2419350" y="3517900"/>
          <p14:tracePt t="46169" x="2419350" y="3527425"/>
          <p14:tracePt t="46194" x="2411413" y="3527425"/>
          <p14:tracePt t="46219" x="2357438" y="3527425"/>
          <p14:tracePt t="46244" x="2259013" y="3473450"/>
          <p14:tracePt t="46269" x="2143125" y="3375025"/>
          <p14:tracePt t="46295" x="1990725" y="3214688"/>
          <p14:tracePt t="46320" x="1884363" y="3108325"/>
          <p14:tracePt t="46344" x="1857375" y="3071813"/>
          <p14:tracePt t="46369" x="1847850" y="3062288"/>
          <p14:tracePt t="46509" x="1847850" y="3054350"/>
          <p14:tracePt t="46541" x="1839913" y="3054350"/>
          <p14:tracePt t="46581" x="1830388" y="3054350"/>
          <p14:tracePt t="46597" x="1822450" y="3054350"/>
          <p14:tracePt t="46605" x="1812925" y="3054350"/>
          <p14:tracePt t="46619" x="1803400" y="3054350"/>
          <p14:tracePt t="46644" x="1741488" y="3054350"/>
          <p14:tracePt t="46669" x="1731963" y="3054350"/>
          <p14:tracePt t="46719" x="1724025" y="3062288"/>
          <p14:tracePt t="46774" x="1724025" y="3071813"/>
          <p14:tracePt t="46781" x="1724025" y="3081338"/>
          <p14:tracePt t="46794" x="1724025" y="3108325"/>
          <p14:tracePt t="46819" x="1731963" y="3170238"/>
          <p14:tracePt t="46844" x="1758950" y="3276600"/>
          <p14:tracePt t="46869" x="1768475" y="3313113"/>
          <p14:tracePt t="46894" x="1785938" y="3348038"/>
          <p14:tracePt t="46919" x="1803400" y="3375025"/>
          <p14:tracePt t="46944" x="1812925" y="3402013"/>
          <p14:tracePt t="46969" x="1822450" y="3438525"/>
          <p14:tracePt t="46994" x="1830388" y="3465513"/>
          <p14:tracePt t="47133" x="1822450" y="3455988"/>
          <p14:tracePt t="47140" x="1803400" y="3438525"/>
          <p14:tracePt t="47149" x="1803400" y="3429000"/>
          <p14:tracePt t="47169" x="1785938" y="3394075"/>
          <p14:tracePt t="47194" x="1768475" y="3322638"/>
          <p14:tracePt t="47219" x="1751013" y="3224213"/>
          <p14:tracePt t="47244" x="1751013" y="3152775"/>
          <p14:tracePt t="47269" x="1751013" y="3125788"/>
          <p14:tracePt t="47301" x="1751013" y="3116263"/>
          <p14:tracePt t="47357" x="1751013" y="3108325"/>
          <p14:tracePt t="47381" x="1768475" y="3108325"/>
          <p14:tracePt t="47389" x="1776413" y="3108325"/>
          <p14:tracePt t="47397" x="1795463" y="3108325"/>
          <p14:tracePt t="47419" x="1822450" y="3108325"/>
          <p14:tracePt t="47444" x="1874838" y="3116263"/>
          <p14:tracePt t="47469" x="1893888" y="3133725"/>
          <p14:tracePt t="47494" x="1911350" y="3187700"/>
          <p14:tracePt t="47519" x="1928813" y="3268663"/>
          <p14:tracePt t="47544" x="1965325" y="3411538"/>
          <p14:tracePt t="47569" x="1973263" y="3616325"/>
          <p14:tracePt t="47594" x="1973263" y="3776663"/>
          <p14:tracePt t="47619" x="1965325" y="3830638"/>
          <p14:tracePt t="47644" x="1911350" y="3884613"/>
          <p14:tracePt t="47669" x="1866900" y="3902075"/>
          <p14:tracePt t="47694" x="1803400" y="3902075"/>
          <p14:tracePt t="47719" x="1687513" y="3840163"/>
          <p14:tracePt t="47745" x="1608138" y="3724275"/>
          <p14:tracePt t="47769" x="1517650" y="3581400"/>
          <p14:tracePt t="47773" x="1509713" y="3517900"/>
          <p14:tracePt t="47794" x="1482725" y="3394075"/>
          <p14:tracePt t="47819" x="1473200" y="3179763"/>
          <p14:tracePt t="47844" x="1473200" y="3000375"/>
          <p14:tracePt t="47869" x="1482725" y="2938463"/>
          <p14:tracePt t="47894" x="1509713" y="2867025"/>
          <p14:tracePt t="47919" x="1527175" y="2822575"/>
          <p14:tracePt t="47944" x="1536700" y="2813050"/>
          <p14:tracePt t="47969" x="1562100" y="2795588"/>
          <p14:tracePt t="47994" x="1598613" y="2786063"/>
          <p14:tracePt t="48019" x="1608138" y="2786063"/>
          <p14:tracePt t="48044" x="1643063" y="2786063"/>
          <p14:tracePt t="48069" x="1697038" y="2867025"/>
          <p14:tracePt t="48094" x="1768475" y="2955925"/>
          <p14:tracePt t="48119" x="1803400" y="3009900"/>
          <p14:tracePt t="48144" x="1803400" y="3036888"/>
          <p14:tracePt t="48169" x="1803400" y="3081338"/>
          <p14:tracePt t="48194" x="1803400" y="3116263"/>
          <p14:tracePt t="48219" x="1803400" y="3187700"/>
          <p14:tracePt t="48244" x="1795463" y="3313113"/>
          <p14:tracePt t="48269" x="1776413" y="3384550"/>
          <p14:tracePt t="48293" x="1758950" y="3455988"/>
          <p14:tracePt t="48318" x="1751013" y="3490913"/>
          <p14:tracePt t="48344" x="1741488" y="3500438"/>
          <p14:tracePt t="48369" x="1741488" y="3517900"/>
          <p14:tracePt t="48394" x="1741488" y="3536950"/>
          <p14:tracePt t="48419" x="1731963" y="3536950"/>
          <p14:tracePt t="48492" x="1724025" y="3536950"/>
          <p14:tracePt t="48501" x="1714500" y="3536950"/>
          <p14:tracePt t="48519" x="1714500" y="3509963"/>
          <p14:tracePt t="48544" x="1714500" y="3429000"/>
          <p14:tracePt t="48569" x="1714500" y="3357563"/>
          <p14:tracePt t="48594" x="1714500" y="3313113"/>
          <p14:tracePt t="48619" x="1731963" y="3268663"/>
          <p14:tracePt t="48644" x="1751013" y="3232150"/>
          <p14:tracePt t="48669" x="1768475" y="3187700"/>
          <p14:tracePt t="48694" x="1785938" y="3160713"/>
          <p14:tracePt t="48719" x="1785938" y="3133725"/>
          <p14:tracePt t="48744" x="1785938" y="3125788"/>
          <p14:tracePt t="48769" x="1803400" y="3116263"/>
          <p14:tracePt t="48773" x="1803400" y="3108325"/>
          <p14:tracePt t="48794" x="1803400" y="3098800"/>
          <p14:tracePt t="48819" x="1812925" y="3098800"/>
          <p14:tracePt t="48844" x="1812925" y="3089275"/>
          <p14:tracePt t="49029" x="1830388" y="3098800"/>
          <p14:tracePt t="49037" x="1830388" y="3108325"/>
          <p14:tracePt t="49052" x="1830388" y="3125788"/>
          <p14:tracePt t="49069" x="1839913" y="3143250"/>
          <p14:tracePt t="49094" x="1839913" y="3170238"/>
          <p14:tracePt t="49119" x="1839913" y="3187700"/>
          <p14:tracePt t="49144" x="1839913" y="3197225"/>
          <p14:tracePt t="49194" x="1839913" y="3205163"/>
          <p14:tracePt t="49219" x="1830388" y="3224213"/>
          <p14:tracePt t="49269" x="1822450" y="3232150"/>
          <p14:tracePt t="49285" x="1822450" y="3241675"/>
          <p14:tracePt t="49294" x="1803400" y="3251200"/>
          <p14:tracePt t="49325" x="1795463" y="3251200"/>
          <p14:tracePt t="49349" x="1795463" y="3259138"/>
          <p14:tracePt t="49369" x="1785938" y="3259138"/>
          <p14:tracePt t="49394" x="1768475" y="3268663"/>
          <p14:tracePt t="49509" x="1768475" y="3259138"/>
          <p14:tracePt t="49517" x="1768475" y="3241675"/>
          <p14:tracePt t="49525" x="1768475" y="3224213"/>
          <p14:tracePt t="49544" x="1768475" y="3205163"/>
          <p14:tracePt t="49569" x="1785938" y="3152775"/>
          <p14:tracePt t="49594" x="1803400" y="3089275"/>
          <p14:tracePt t="49619" x="1866900" y="3017838"/>
          <p14:tracePt t="49644" x="1919288" y="2973388"/>
          <p14:tracePt t="49669" x="1955800" y="2955925"/>
          <p14:tracePt t="49694" x="1965325" y="2955925"/>
          <p14:tracePt t="49719" x="2044700" y="2955925"/>
          <p14:tracePt t="49744" x="2197100" y="3009900"/>
          <p14:tracePt t="49769" x="2322513" y="3125788"/>
          <p14:tracePt t="49772" x="2330450" y="3152775"/>
          <p14:tracePt t="49794" x="2347913" y="3232150"/>
          <p14:tracePt t="49819" x="2357438" y="3340100"/>
          <p14:tracePt t="49844" x="2357438" y="3455988"/>
          <p14:tracePt t="49869" x="2330450" y="3562350"/>
          <p14:tracePt t="49894" x="2268538" y="3625850"/>
          <p14:tracePt t="49919" x="2214563" y="3652838"/>
          <p14:tracePt t="49944" x="2133600" y="3679825"/>
          <p14:tracePt t="49969" x="2054225" y="3697288"/>
          <p14:tracePt t="49994" x="2000250" y="3697288"/>
          <p14:tracePt t="50019" x="1919288" y="3670300"/>
          <p14:tracePt t="50044" x="1803400" y="3581400"/>
          <p14:tracePt t="50069" x="1704975" y="3446463"/>
          <p14:tracePt t="50094" x="1679575" y="3330575"/>
          <p14:tracePt t="50119" x="1670050" y="3241675"/>
          <p14:tracePt t="50144" x="1660525" y="3133725"/>
          <p14:tracePt t="50169" x="1660525" y="3062288"/>
          <p14:tracePt t="50194" x="1660525" y="3036888"/>
          <p14:tracePt t="50219" x="1670050" y="3027363"/>
          <p14:tracePt t="50244" x="1679575" y="3027363"/>
          <p14:tracePt t="50269" x="1687513" y="3017838"/>
          <p14:tracePt t="50294" x="1704975" y="3017838"/>
          <p14:tracePt t="50319" x="1724025" y="3017838"/>
          <p14:tracePt t="50344" x="1785938" y="3017838"/>
          <p14:tracePt t="50369" x="1830388" y="3027363"/>
          <p14:tracePt t="50394" x="1893888" y="3089275"/>
          <p14:tracePt t="50419" x="1928813" y="3143250"/>
          <p14:tracePt t="50444" x="1946275" y="3214688"/>
          <p14:tracePt t="50469" x="1965325" y="3303588"/>
          <p14:tracePt t="50494" x="1965325" y="3367088"/>
          <p14:tracePt t="50519" x="1965325" y="3411538"/>
          <p14:tracePt t="50544" x="1955800" y="3429000"/>
          <p14:tracePt t="50569" x="1938338" y="3438525"/>
          <p14:tracePt t="50646" x="1928813" y="3438525"/>
          <p14:tracePt t="50661" x="1911350" y="3438525"/>
          <p14:tracePt t="50677" x="1911350" y="3429000"/>
          <p14:tracePt t="50693" x="1901825" y="3419475"/>
          <p14:tracePt t="50719" x="1884363" y="3402013"/>
          <p14:tracePt t="50744" x="1884363" y="3384550"/>
          <p14:tracePt t="50769" x="1884363" y="3357563"/>
          <p14:tracePt t="50772" x="1874838" y="3340100"/>
          <p14:tracePt t="50794" x="1874838" y="3322638"/>
          <p14:tracePt t="50819" x="1866900" y="3276600"/>
          <p14:tracePt t="50844" x="1866900" y="3259138"/>
          <p14:tracePt t="50869" x="1857375" y="3251200"/>
          <p14:tracePt t="50997" x="1857375" y="3268663"/>
          <p14:tracePt t="51005" x="1847850" y="3303588"/>
          <p14:tracePt t="51018" x="1847850" y="3367088"/>
          <p14:tracePt t="51044" x="1830388" y="3714750"/>
          <p14:tracePt t="51069" x="1830388" y="4438650"/>
          <p14:tracePt t="51093" x="1830388" y="4929188"/>
          <p14:tracePt t="51119" x="1830388" y="5232400"/>
          <p14:tracePt t="51143" x="1830388" y="5438775"/>
          <p14:tracePt t="51168" x="1830388" y="5572125"/>
          <p14:tracePt t="51194" x="1812925" y="5643563"/>
          <p14:tracePt t="51218" x="1803400" y="5697538"/>
          <p14:tracePt t="51244" x="1785938" y="5715000"/>
          <p14:tracePt t="51268" x="1768475" y="5741988"/>
          <p14:tracePt t="51294" x="1751013" y="5759450"/>
          <p14:tracePt t="51319" x="1741488" y="5786438"/>
          <p14:tracePt t="51343" x="1724025" y="5813425"/>
          <p14:tracePt t="51368" x="1697038" y="5840413"/>
          <p14:tracePt t="51419" x="1697038" y="5848350"/>
          <p14:tracePt t="51446" x="1679575" y="5848350"/>
          <p14:tracePt t="51468" x="1660525" y="5840413"/>
          <p14:tracePt t="51493" x="1633538" y="5803900"/>
          <p14:tracePt t="51519" x="1633538" y="5776913"/>
          <p14:tracePt t="51543" x="1633538" y="5724525"/>
          <p14:tracePt t="51568" x="1633538" y="5661025"/>
          <p14:tracePt t="51594" x="1633538" y="5589588"/>
          <p14:tracePt t="51618" x="1633538" y="5545138"/>
          <p14:tracePt t="51644" x="1633538" y="5527675"/>
          <p14:tracePt t="51668" x="1652588" y="5483225"/>
          <p14:tracePt t="51693" x="1687513" y="5411788"/>
          <p14:tracePt t="51718" x="1697038" y="5375275"/>
          <p14:tracePt t="51743" x="1704975" y="5367338"/>
          <p14:tracePt t="51869" x="1714500" y="5367338"/>
          <p14:tracePt t="51885" x="1724025" y="5367338"/>
          <p14:tracePt t="51893" x="1731963" y="5367338"/>
          <p14:tracePt t="51918" x="1731963" y="5375275"/>
          <p14:tracePt t="51943" x="1731963" y="5402263"/>
          <p14:tracePt t="51968" x="1731963" y="5429250"/>
          <p14:tracePt t="51993" x="1731963" y="5465763"/>
          <p14:tracePt t="52018" x="1724025" y="5491163"/>
          <p14:tracePt t="52044" x="1714500" y="5500688"/>
          <p14:tracePt t="52068" x="1704975" y="5500688"/>
          <p14:tracePt t="52093" x="1697038" y="5500688"/>
          <p14:tracePt t="52118" x="1679575" y="5500688"/>
          <p14:tracePt t="52143" x="1660525" y="5500688"/>
          <p14:tracePt t="52168" x="1643063" y="5491163"/>
          <p14:tracePt t="52193" x="1625600" y="5465763"/>
          <p14:tracePt t="52218" x="1608138" y="5429250"/>
          <p14:tracePt t="52243" x="1608138" y="5394325"/>
          <p14:tracePt t="52268" x="1608138" y="5357813"/>
          <p14:tracePt t="52293" x="1608138" y="5348288"/>
          <p14:tracePt t="52341" x="1608138" y="5340350"/>
          <p14:tracePt t="52381" x="1616075" y="5340350"/>
          <p14:tracePt t="52389" x="1625600" y="5340350"/>
          <p14:tracePt t="52397" x="1625600" y="5348288"/>
          <p14:tracePt t="52418" x="1652588" y="5367338"/>
          <p14:tracePt t="52444" x="1660525" y="5394325"/>
          <p14:tracePt t="52468" x="1679575" y="5419725"/>
          <p14:tracePt t="52493" x="1679575" y="5446713"/>
          <p14:tracePt t="52519" x="1679575" y="5473700"/>
          <p14:tracePt t="52543" x="1679575" y="5500688"/>
          <p14:tracePt t="52568" x="1679575" y="5518150"/>
          <p14:tracePt t="52618" x="1652588" y="5527675"/>
          <p14:tracePt t="52668" x="1625600" y="5527675"/>
          <p14:tracePt t="52693" x="1608138" y="5518150"/>
          <p14:tracePt t="52718" x="1598613" y="5491163"/>
          <p14:tracePt t="52743" x="1581150" y="5446713"/>
          <p14:tracePt t="52768" x="1571625" y="5402263"/>
          <p14:tracePt t="52772" x="1571625" y="5394325"/>
          <p14:tracePt t="52793" x="1571625" y="5348288"/>
          <p14:tracePt t="52818" x="1581150" y="5322888"/>
          <p14:tracePt t="52844" x="1598613" y="5276850"/>
          <p14:tracePt t="52868" x="1616075" y="5259388"/>
          <p14:tracePt t="52918" x="1625600" y="5259388"/>
          <p14:tracePt t="52943" x="1643063" y="5259388"/>
          <p14:tracePt t="53045" x="1652588" y="5251450"/>
          <p14:tracePt t="53061" x="1660525" y="5224463"/>
          <p14:tracePt t="53077" x="1660525" y="5205413"/>
          <p14:tracePt t="53093" x="1660525" y="5180013"/>
          <p14:tracePt t="53118" x="1660525" y="5089525"/>
          <p14:tracePt t="53143" x="1660525" y="5062538"/>
          <p14:tracePt t="53229" x="1660525" y="5081588"/>
          <p14:tracePt t="53237" x="1660525" y="5116513"/>
          <p14:tracePt t="53246" x="1660525" y="5153025"/>
          <p14:tracePt t="53268" x="1687513" y="5295900"/>
          <p14:tracePt t="53293" x="1704975" y="5375275"/>
          <p14:tracePt t="53319" x="1724025" y="5419725"/>
          <p14:tracePt t="53343" x="1724025" y="5446713"/>
          <p14:tracePt t="53368" x="1724025" y="5465763"/>
          <p14:tracePt t="53393" x="1724025" y="5483225"/>
          <p14:tracePt t="53418" x="1724025" y="5491163"/>
          <p14:tracePt t="53443" x="1724025" y="5510213"/>
          <p14:tracePt t="53701" x="1714500" y="5510213"/>
          <p14:tracePt t="53709" x="1704975" y="5510213"/>
          <p14:tracePt t="53718" x="1687513" y="5510213"/>
          <p14:tracePt t="53743" x="1670050" y="5510213"/>
          <p14:tracePt t="53781" x="1660525" y="5510213"/>
          <p14:tracePt t="53797" x="1652588" y="5510213"/>
          <p14:tracePt t="53818" x="1652588" y="5500688"/>
          <p14:tracePt t="53843" x="1616075" y="5438775"/>
          <p14:tracePt t="53868" x="1571625" y="5394325"/>
          <p14:tracePt t="53949" x="1562100" y="5394325"/>
          <p14:tracePt t="53957" x="1554163" y="5394325"/>
          <p14:tracePt t="53968" x="1527175" y="5394325"/>
          <p14:tracePt t="53993" x="1419225" y="5357813"/>
          <p14:tracePt t="54018" x="1401763" y="5357813"/>
          <p14:tracePt t="54077" x="1393825" y="5357813"/>
          <p14:tracePt t="54093" x="1366838" y="5357813"/>
          <p14:tracePt t="54118" x="1312863" y="5357813"/>
          <p14:tracePt t="54143" x="1285875" y="5367338"/>
          <p14:tracePt t="54168" x="1268413" y="5367338"/>
          <p14:tracePt t="54193" x="1241425" y="5375275"/>
          <p14:tracePt t="54218" x="1231900" y="5375275"/>
          <p14:tracePt t="54243" x="1204913" y="5375275"/>
          <p14:tracePt t="54268" x="1160463" y="5367338"/>
          <p14:tracePt t="54293" x="1125538" y="5286375"/>
          <p14:tracePt t="54318" x="1071563" y="5170488"/>
          <p14:tracePt t="54343" x="1036638" y="5126038"/>
          <p14:tracePt t="54368" x="1027113" y="5116513"/>
          <p14:tracePt t="54405" x="1027113" y="5108575"/>
          <p14:tracePt t="54453" x="1027113" y="5099050"/>
          <p14:tracePt t="54461" x="1036638" y="5089525"/>
          <p14:tracePt t="54477" x="1044575" y="5089525"/>
          <p14:tracePt t="54493" x="1054100" y="5089525"/>
          <p14:tracePt t="54518" x="1081088" y="5081588"/>
          <p14:tracePt t="54543" x="1125538" y="5081588"/>
          <p14:tracePt t="54568" x="1169988" y="5081588"/>
          <p14:tracePt t="54593" x="1204913" y="5089525"/>
          <p14:tracePt t="54618" x="1223963" y="5108575"/>
          <p14:tracePt t="54643" x="1231900" y="5116513"/>
          <p14:tracePt t="54668" x="1258888" y="5160963"/>
          <p14:tracePt t="54693" x="1285875" y="5224463"/>
          <p14:tracePt t="54718" x="1303338" y="5276850"/>
          <p14:tracePt t="54743" x="1303338" y="5322888"/>
          <p14:tracePt t="54768" x="1303338" y="5357813"/>
          <p14:tracePt t="54771" x="1303338" y="5367338"/>
          <p14:tracePt t="54793" x="1303338" y="5384800"/>
          <p14:tracePt t="54818" x="1303338" y="5402263"/>
          <p14:tracePt t="54843" x="1295400" y="5429250"/>
          <p14:tracePt t="54868" x="1268413" y="5456238"/>
          <p14:tracePt t="54893" x="1250950" y="5473700"/>
          <p14:tracePt t="54943" x="1241425" y="5483225"/>
          <p14:tracePt t="54989" x="1231900" y="5483225"/>
          <p14:tracePt t="55101" x="1231900" y="5473700"/>
          <p14:tracePt t="55108" x="1231900" y="5465763"/>
          <p14:tracePt t="55118" x="1231900" y="5446713"/>
          <p14:tracePt t="55143" x="1276350" y="5394325"/>
          <p14:tracePt t="55168" x="1393825" y="5276850"/>
          <p14:tracePt t="55193" x="1527175" y="5180013"/>
          <p14:tracePt t="55218" x="1562100" y="5143500"/>
          <p14:tracePt t="55243" x="1581150" y="5116513"/>
          <p14:tracePt t="55268" x="1608138" y="5099050"/>
          <p14:tracePt t="55293" x="1652588" y="5099050"/>
          <p14:tracePt t="55318" x="1679575" y="5099050"/>
          <p14:tracePt t="55343" x="1724025" y="5099050"/>
          <p14:tracePt t="55368" x="1785938" y="5160963"/>
          <p14:tracePt t="55393" x="1874838" y="5286375"/>
          <p14:tracePt t="55418" x="1911350" y="5375275"/>
          <p14:tracePt t="55443" x="1928813" y="5446713"/>
          <p14:tracePt t="55468" x="1928813" y="5491163"/>
          <p14:tracePt t="55493" x="1928813" y="5589588"/>
          <p14:tracePt t="55518" x="1911350" y="5608638"/>
          <p14:tracePt t="55543" x="1884363" y="5643563"/>
          <p14:tracePt t="55568" x="1830388" y="5670550"/>
          <p14:tracePt t="55593" x="1795463" y="5688013"/>
          <p14:tracePt t="55618" x="1751013" y="5688013"/>
          <p14:tracePt t="55643" x="1625600" y="5688013"/>
          <p14:tracePt t="55668" x="1490663" y="5688013"/>
          <p14:tracePt t="55693" x="1428750" y="5688013"/>
          <p14:tracePt t="55718" x="1419225" y="5688013"/>
          <p14:tracePt t="55743" x="1411288" y="5688013"/>
          <p14:tracePt t="55768" x="1393825" y="5680075"/>
          <p14:tracePt t="55772" x="1384300" y="5680075"/>
          <p14:tracePt t="55793" x="1374775" y="5661025"/>
          <p14:tracePt t="55861" x="1374775" y="5653088"/>
          <p14:tracePt t="55877" x="1374775" y="5634038"/>
          <p14:tracePt t="55893" x="1401763" y="5626100"/>
          <p14:tracePt t="55918" x="1482725" y="5599113"/>
          <p14:tracePt t="55943" x="1581150" y="5589588"/>
          <p14:tracePt t="55968" x="1616075" y="5581650"/>
          <p14:tracePt t="55993" x="1643063" y="5572125"/>
          <p14:tracePt t="56018" x="1679575" y="5562600"/>
          <p14:tracePt t="56043" x="1704975" y="5562600"/>
          <p14:tracePt t="56093" x="1714500" y="5562600"/>
          <p14:tracePt t="56118" x="1731963" y="5562600"/>
          <p14:tracePt t="56165" x="1741488" y="5562600"/>
          <p14:tracePt t="56197" x="1758950" y="5554663"/>
          <p14:tracePt t="56333" x="1741488" y="5554663"/>
          <p14:tracePt t="56340" x="1731963" y="5554663"/>
          <p14:tracePt t="56349" x="1714500" y="5554663"/>
          <p14:tracePt t="56368" x="1660525" y="5554663"/>
          <p14:tracePt t="56393" x="1608138" y="5554663"/>
          <p14:tracePt t="56418" x="1554163" y="5554663"/>
          <p14:tracePt t="56444" x="1482725" y="5554663"/>
          <p14:tracePt t="56468" x="1446213" y="5554663"/>
          <p14:tracePt t="56493" x="1401763" y="5537200"/>
          <p14:tracePt t="56518" x="1384300" y="5537200"/>
          <p14:tracePt t="56543" x="1374775" y="5537200"/>
          <p14:tracePt t="56568" x="1366838" y="5537200"/>
          <p14:tracePt t="56593" x="1357313" y="5537200"/>
          <p14:tracePt t="56741" x="1357313" y="5545138"/>
          <p14:tracePt t="56757" x="1366838" y="5545138"/>
          <p14:tracePt t="56768" x="1374775" y="5554663"/>
          <p14:tracePt t="56793" x="1428750" y="5572125"/>
          <p14:tracePt t="56818" x="1527175" y="5599113"/>
          <p14:tracePt t="56843" x="1608138" y="5608638"/>
          <p14:tracePt t="56868" x="1679575" y="5608638"/>
          <p14:tracePt t="56893" x="1758950" y="5608638"/>
          <p14:tracePt t="56918" x="1839913" y="5608638"/>
          <p14:tracePt t="56943" x="1965325" y="5608638"/>
          <p14:tracePt t="56968" x="2027238" y="5608638"/>
          <p14:tracePt t="56993" x="2044700" y="5608638"/>
          <p14:tracePt t="57018" x="2062163" y="5589588"/>
          <p14:tracePt t="57043" x="2081213" y="5581650"/>
          <p14:tracePt t="57068" x="2098675" y="5554663"/>
          <p14:tracePt t="57093" x="2170113" y="5491163"/>
          <p14:tracePt t="57118" x="2259013" y="5446713"/>
          <p14:tracePt t="57143" x="2330450" y="5411788"/>
          <p14:tracePt t="57168" x="2411413" y="5394325"/>
          <p14:tracePt t="57193" x="2465388" y="5375275"/>
          <p14:tracePt t="57218" x="2473325" y="5375275"/>
          <p14:tracePt t="57243" x="2527300" y="5411788"/>
          <p14:tracePt t="57268" x="2571750" y="5518150"/>
          <p14:tracePt t="57272" x="2598738" y="5572125"/>
          <p14:tracePt t="57293" x="2633663" y="5643563"/>
          <p14:tracePt t="57453" x="2633663" y="5634038"/>
          <p14:tracePt t="57461" x="2625725" y="5599113"/>
          <p14:tracePt t="57470" x="2608263" y="5581650"/>
          <p14:tracePt t="57493" x="2589213" y="5500688"/>
          <p14:tracePt t="57518" x="2562225" y="5384800"/>
          <p14:tracePt t="57543" x="2562225" y="5241925"/>
          <p14:tracePt t="57568" x="2562225" y="5108575"/>
          <p14:tracePt t="57592" x="2562225" y="5018088"/>
          <p14:tracePt t="57618" x="2554288" y="4938713"/>
          <p14:tracePt t="57642" x="2527300" y="4884738"/>
          <p14:tracePt t="57668" x="2527300" y="4848225"/>
          <p14:tracePt t="57692" x="2527300" y="4795838"/>
          <p14:tracePt t="57781" x="2536825" y="4813300"/>
          <p14:tracePt t="57789" x="2536825" y="4848225"/>
          <p14:tracePt t="57797" x="2544763" y="4894263"/>
          <p14:tracePt t="57818" x="2554288" y="5000625"/>
          <p14:tracePt t="57842" x="2554288" y="5170488"/>
          <p14:tracePt t="57868" x="2554288" y="5313363"/>
          <p14:tracePt t="57893" x="2554288" y="5456238"/>
          <p14:tracePt t="57918" x="2562225" y="5491163"/>
          <p14:tracePt t="57943" x="2571750" y="5537200"/>
          <p14:tracePt t="57968" x="2571750" y="5572125"/>
          <p14:tracePt t="57992" x="2581275" y="5626100"/>
          <p14:tracePt t="58018" x="2608263" y="5705475"/>
          <p14:tracePt t="58042" x="2633663" y="5751513"/>
          <p14:tracePt t="58067" x="2633663" y="5759450"/>
          <p14:tracePt t="58093" x="2643188" y="5768975"/>
          <p14:tracePt t="58118" x="2643188" y="5776913"/>
          <p14:tracePt t="58143" x="2643188" y="5786438"/>
          <p14:tracePt t="58269" x="2652713" y="5786438"/>
          <p14:tracePt t="58349" x="2652713" y="5776913"/>
          <p14:tracePt t="58413" x="2643188" y="5776913"/>
          <p14:tracePt t="58445" x="2633663" y="5776913"/>
          <p14:tracePt t="58453" x="2625725" y="5776913"/>
          <p14:tracePt t="58468" x="2616200" y="5776913"/>
          <p14:tracePt t="58492" x="2608263" y="5776913"/>
          <p14:tracePt t="58517" x="2562225" y="5776913"/>
          <p14:tracePt t="58542" x="2517775" y="5776913"/>
          <p14:tracePt t="58568" x="2455863" y="5786438"/>
          <p14:tracePt t="58592" x="2339975" y="5813425"/>
          <p14:tracePt t="58617" x="2197100" y="5822950"/>
          <p14:tracePt t="58642" x="2036763" y="5867400"/>
          <p14:tracePt t="58668" x="1901825" y="5911850"/>
          <p14:tracePt t="58692" x="1714500" y="5973763"/>
          <p14:tracePt t="58718" x="1589088" y="6010275"/>
          <p14:tracePt t="58743" x="1482725" y="6054725"/>
          <p14:tracePt t="58767" x="1357313" y="6099175"/>
          <p14:tracePt t="58792" x="1250950" y="6153150"/>
          <p14:tracePt t="58817" x="1169988" y="6197600"/>
          <p14:tracePt t="58842" x="1133475" y="6224588"/>
          <p14:tracePt t="58868" x="1098550" y="6251575"/>
          <p14:tracePt t="58892" x="1071563" y="6276975"/>
          <p14:tracePt t="58917" x="1062038" y="6276975"/>
          <p14:tracePt t="59021" x="1062038" y="6286500"/>
          <p14:tracePt t="59045" x="1071563" y="6286500"/>
          <p14:tracePt t="59053" x="1081088" y="6303963"/>
          <p14:tracePt t="59070" x="1108075" y="6313488"/>
          <p14:tracePt t="59092" x="1169988" y="6313488"/>
          <p14:tracePt t="59117" x="1268413" y="6313488"/>
          <p14:tracePt t="59143" x="1393825" y="6313488"/>
          <p14:tracePt t="59167" x="1509713" y="6313488"/>
          <p14:tracePt t="59192" x="1625600" y="6330950"/>
          <p14:tracePt t="59217" x="1724025" y="6330950"/>
          <p14:tracePt t="59242" x="1803400" y="6303963"/>
          <p14:tracePt t="59268" x="1857375" y="6286500"/>
          <p14:tracePt t="59272" x="1874838" y="6269038"/>
          <p14:tracePt t="59292" x="1893888" y="6259513"/>
          <p14:tracePt t="59317" x="1946275" y="6232525"/>
          <p14:tracePt t="59342" x="1973263" y="6197600"/>
          <p14:tracePt t="59367" x="1990725" y="6180138"/>
          <p14:tracePt t="59392" x="2027238" y="6126163"/>
          <p14:tracePt t="59417" x="2062163" y="6037263"/>
          <p14:tracePt t="59442" x="2081213" y="5983288"/>
          <p14:tracePt t="59468" x="2089150" y="5946775"/>
          <p14:tracePt t="59492" x="2089150" y="5911850"/>
          <p14:tracePt t="59517" x="2081213" y="5848350"/>
          <p14:tracePt t="59542" x="2071688" y="5822950"/>
          <p14:tracePt t="59567" x="2017713" y="5759450"/>
          <p14:tracePt t="59592" x="1965325" y="5688013"/>
          <p14:tracePt t="59617" x="1901825" y="5634038"/>
          <p14:tracePt t="59642" x="1839913" y="5608638"/>
          <p14:tracePt t="59668" x="1751013" y="5581650"/>
          <p14:tracePt t="59692" x="1554163" y="5581650"/>
          <p14:tracePt t="59717" x="1384300" y="5626100"/>
          <p14:tracePt t="59743" x="1204913" y="5705475"/>
          <p14:tracePt t="59767" x="1036638" y="5813425"/>
          <p14:tracePt t="59792" x="857250" y="5956300"/>
          <p14:tracePt t="59817" x="776288" y="6027738"/>
          <p14:tracePt t="59842" x="758825" y="6054725"/>
          <p14:tracePt t="59867" x="758825" y="6062663"/>
          <p14:tracePt t="59892" x="750888" y="6081713"/>
          <p14:tracePt t="59917" x="758825" y="6134100"/>
          <p14:tracePt t="59942" x="839788" y="6251575"/>
          <p14:tracePt t="59967" x="946150" y="6367463"/>
          <p14:tracePt t="59992" x="1071563" y="6446838"/>
          <p14:tracePt t="60017" x="1143000" y="6465888"/>
          <p14:tracePt t="60042" x="1179513" y="6465888"/>
          <p14:tracePt t="60068" x="1204913" y="6465888"/>
          <p14:tracePt t="60092" x="1250950" y="6456363"/>
          <p14:tracePt t="60117" x="1285875" y="6438900"/>
          <p14:tracePt t="60143" x="1295400" y="6419850"/>
          <p14:tracePt t="60213" x="1303338" y="6411913"/>
          <p14:tracePt t="60325" x="1312863" y="6411913"/>
          <p14:tracePt t="60365" x="1295400" y="6411913"/>
          <p14:tracePt t="60373" x="1285875" y="6411913"/>
          <p14:tracePt t="60392" x="1250950" y="6402388"/>
          <p14:tracePt t="60417" x="1179513" y="6402388"/>
          <p14:tracePt t="60442" x="1081088" y="6375400"/>
          <p14:tracePt t="60467" x="1036638" y="6367463"/>
          <p14:tracePt t="60492" x="1009650" y="6357938"/>
          <p14:tracePt t="60517" x="973138" y="6348413"/>
          <p14:tracePt t="60542" x="893763" y="6340475"/>
          <p14:tracePt t="60567" x="839788" y="6323013"/>
          <p14:tracePt t="60592" x="830263" y="6323013"/>
          <p14:tracePt t="60642" x="822325" y="6323013"/>
          <p14:tracePt t="60670" x="812800" y="6323013"/>
          <p14:tracePt t="60765" x="812800" y="6313488"/>
          <p14:tracePt t="60813" x="812800" y="6296025"/>
          <p14:tracePt t="60822" x="822325" y="6296025"/>
          <p14:tracePt t="60829" x="830263" y="6296025"/>
          <p14:tracePt t="60842" x="857250" y="6286500"/>
          <p14:tracePt t="60868" x="866775" y="6276975"/>
          <p14:tracePt t="60892" x="965200" y="6276975"/>
          <p14:tracePt t="60917" x="1062038" y="6276975"/>
          <p14:tracePt t="60942" x="1133475" y="6276975"/>
          <p14:tracePt t="60967" x="1169988" y="6276975"/>
          <p14:tracePt t="60992" x="1196975" y="6276975"/>
          <p14:tracePt t="61017" x="1250950" y="6286500"/>
          <p14:tracePt t="61042" x="1285875" y="6296025"/>
          <p14:tracePt t="61067" x="1295400" y="6303963"/>
          <p14:tracePt t="61092" x="1303338" y="6303963"/>
          <p14:tracePt t="61294" x="1312863" y="6303963"/>
          <p14:tracePt t="61373" x="1330325" y="6303963"/>
          <p14:tracePt t="61397" x="1339850" y="6303963"/>
          <p14:tracePt t="61413" x="1347788" y="6303963"/>
          <p14:tracePt t="61421" x="1357313" y="6303963"/>
          <p14:tracePt t="61453" x="1366838" y="6323013"/>
          <p14:tracePt t="61549" x="1384300" y="6323013"/>
          <p14:tracePt t="61661" x="1393825" y="6330950"/>
          <p14:tracePt t="61685" x="1401763" y="6330950"/>
          <p14:tracePt t="61694" x="1411288" y="6330950"/>
          <p14:tracePt t="61709" x="1419225" y="6330950"/>
          <p14:tracePt t="61741" x="1428750" y="6330950"/>
          <p14:tracePt t="61749" x="1438275" y="6330950"/>
          <p14:tracePt t="61767" x="1465263" y="6330950"/>
          <p14:tracePt t="61792" x="1527175" y="6330950"/>
          <p14:tracePt t="61817" x="1598613" y="6330950"/>
          <p14:tracePt t="61842" x="1625600" y="6330950"/>
          <p14:tracePt t="61868" x="1660525" y="6330950"/>
          <p14:tracePt t="61892" x="1741488" y="6340475"/>
          <p14:tracePt t="61917" x="1812925" y="6340475"/>
          <p14:tracePt t="61942" x="1822450" y="6340475"/>
          <p14:tracePt t="61992" x="1847850" y="6340475"/>
          <p14:tracePt t="62017" x="1911350" y="6340475"/>
          <p14:tracePt t="62042" x="1938338" y="6340475"/>
          <p14:tracePt t="62125" x="1946275" y="6330950"/>
          <p14:tracePt t="62141" x="1946275" y="6323013"/>
          <p14:tracePt t="62149" x="1938338" y="6303963"/>
          <p14:tracePt t="62167" x="1911350" y="6251575"/>
          <p14:tracePt t="62192" x="1812925" y="6062663"/>
          <p14:tracePt t="62217" x="1704975" y="5875338"/>
          <p14:tracePt t="62242" x="1687513" y="5813425"/>
          <p14:tracePt t="62267" x="1679575" y="5751513"/>
          <p14:tracePt t="62271" x="1679575" y="5732463"/>
          <p14:tracePt t="62292" x="1679575" y="5697538"/>
          <p14:tracePt t="62317" x="1652588" y="5599113"/>
          <p14:tracePt t="62342" x="1643063" y="5562600"/>
          <p14:tracePt t="62367" x="1625600" y="5537200"/>
          <p14:tracePt t="62392" x="1616075" y="5500688"/>
          <p14:tracePt t="62417" x="1589088" y="5473700"/>
          <p14:tracePt t="62442" x="1589088" y="5465763"/>
          <p14:tracePt t="62524" x="1598613" y="5465763"/>
          <p14:tracePt t="62533" x="1616075" y="5465763"/>
          <p14:tracePt t="62542" x="1652588" y="5473700"/>
          <p14:tracePt t="62567" x="1714500" y="5527675"/>
          <p14:tracePt t="62592" x="1741488" y="5554663"/>
          <p14:tracePt t="62617" x="1741488" y="5562600"/>
          <p14:tracePt t="62642" x="1741488" y="5572125"/>
          <p14:tracePt t="62667" x="1741488" y="5599113"/>
          <p14:tracePt t="62692" x="1741488" y="5616575"/>
          <p14:tracePt t="62717" x="1731963" y="5626100"/>
          <p14:tracePt t="62742" x="1697038" y="5626100"/>
          <p14:tracePt t="62767" x="1660525" y="5626100"/>
          <p14:tracePt t="62792" x="1625600" y="5626100"/>
          <p14:tracePt t="62817" x="1616075" y="5616575"/>
          <p14:tracePt t="62842" x="1581150" y="5581650"/>
          <p14:tracePt t="62867" x="1509713" y="5491163"/>
          <p14:tracePt t="62892" x="1455738" y="5384800"/>
          <p14:tracePt t="62917" x="1428750" y="5286375"/>
          <p14:tracePt t="62942" x="1428750" y="5268913"/>
          <p14:tracePt t="62967" x="1428750" y="5241925"/>
          <p14:tracePt t="62992" x="1455738" y="5170488"/>
          <p14:tracePt t="63017" x="1490663" y="5089525"/>
          <p14:tracePt t="63042" x="1527175" y="5054600"/>
          <p14:tracePt t="63067" x="1544638" y="5037138"/>
          <p14:tracePt t="63117" x="1554163" y="5037138"/>
          <p14:tracePt t="63142" x="1562100" y="5037138"/>
          <p14:tracePt t="63167" x="1589088" y="5037138"/>
          <p14:tracePt t="63192" x="1643063" y="5045075"/>
          <p14:tracePt t="63217" x="1679575" y="5054600"/>
          <p14:tracePt t="63325" x="1660525" y="5037138"/>
          <p14:tracePt t="63333" x="1652588" y="4983163"/>
          <p14:tracePt t="63342" x="1633538" y="4919663"/>
          <p14:tracePt t="63367" x="1571625" y="4732338"/>
          <p14:tracePt t="63392" x="1473200" y="4465638"/>
          <p14:tracePt t="63417" x="1401763" y="4214813"/>
          <p14:tracePt t="63442" x="1374775" y="4027488"/>
          <p14:tracePt t="63467" x="1357313" y="3902075"/>
          <p14:tracePt t="63492" x="1347788" y="3768725"/>
          <p14:tracePt t="63517" x="1347788" y="3616325"/>
          <p14:tracePt t="63542" x="1374775" y="3482975"/>
          <p14:tracePt t="63567" x="1401763" y="3411538"/>
          <p14:tracePt t="63592" x="1438275" y="3367088"/>
          <p14:tracePt t="63617" x="1438275" y="3357563"/>
          <p14:tracePt t="63642" x="1446213" y="3322638"/>
          <p14:tracePt t="63667" x="1517650" y="3276600"/>
          <p14:tracePt t="63692" x="1544638" y="3251200"/>
          <p14:tracePt t="63717" x="1598613" y="3214688"/>
          <p14:tracePt t="63742" x="1616075" y="3197225"/>
          <p14:tracePt t="63792" x="1633538" y="3197225"/>
          <p14:tracePt t="63817" x="1679575" y="3197225"/>
          <p14:tracePt t="63842" x="1751013" y="3232150"/>
          <p14:tracePt t="63867" x="1785938" y="3276600"/>
          <p14:tracePt t="63892" x="1830388" y="3438525"/>
          <p14:tracePt t="63917" x="1919288" y="3768725"/>
          <p14:tracePt t="63942" x="1955800" y="4027488"/>
          <p14:tracePt t="63967" x="1946275" y="4179888"/>
          <p14:tracePt t="63992" x="1919288" y="4268788"/>
          <p14:tracePt t="64017" x="1874838" y="4357688"/>
          <p14:tracePt t="64041" x="1822450" y="4456113"/>
          <p14:tracePt t="64067" x="1758950" y="4554538"/>
          <p14:tracePt t="64092" x="1660525" y="4687888"/>
          <p14:tracePt t="64117" x="1562100" y="4822825"/>
          <p14:tracePt t="64142" x="1527175" y="4875213"/>
          <p14:tracePt t="64167" x="1509713" y="4902200"/>
          <p14:tracePt t="64191" x="1490663" y="4938713"/>
          <p14:tracePt t="64242" x="1482725" y="4946650"/>
          <p14:tracePt t="64341" x="1482725" y="4956175"/>
          <p14:tracePt t="64357" x="1482725" y="4965700"/>
          <p14:tracePt t="64429" x="1482725" y="4973638"/>
          <p14:tracePt t="64445" x="1482725" y="4983163"/>
          <p14:tracePt t="64453" x="1482725" y="4991100"/>
          <p14:tracePt t="64466" x="1490663" y="5000625"/>
          <p14:tracePt t="64492" x="1544638" y="5045075"/>
          <p14:tracePt t="64517" x="1633538" y="5116513"/>
          <p14:tracePt t="64542" x="1751013" y="5197475"/>
          <p14:tracePt t="64567" x="1812925" y="5241925"/>
          <p14:tracePt t="64591" x="1830388" y="5259388"/>
          <p14:tracePt t="64617" x="1857375" y="5286375"/>
          <p14:tracePt t="64667" x="1866900" y="5295900"/>
          <p14:tracePt t="64781" x="1874838" y="5295900"/>
          <p14:tracePt t="64933" x="1874838" y="5303838"/>
          <p14:tracePt t="64949" x="1874838" y="5313363"/>
          <p14:tracePt t="64981" x="1874838" y="5322888"/>
          <p14:tracePt t="64989" x="1874838" y="5330825"/>
          <p14:tracePt t="64997" x="1874838" y="5340350"/>
          <p14:tracePt t="65016" x="1874838" y="5357813"/>
          <p14:tracePt t="65042" x="1874838" y="5394325"/>
          <p14:tracePt t="65066" x="1874838" y="5419725"/>
          <p14:tracePt t="65092" x="1866900" y="5438775"/>
          <p14:tracePt t="65116" x="1822450" y="5465763"/>
          <p14:tracePt t="65141" x="1812925" y="5465763"/>
          <p14:tracePt t="65167" x="1776413" y="5465763"/>
          <p14:tracePt t="65191" x="1751013" y="5456238"/>
          <p14:tracePt t="65216" x="1724025" y="5394325"/>
          <p14:tracePt t="65241" x="1697038" y="5348288"/>
          <p14:tracePt t="65266" x="1697038" y="5330825"/>
          <p14:tracePt t="65292" x="1697038" y="5322888"/>
          <p14:tracePt t="65341" x="1697038" y="5313363"/>
          <p14:tracePt t="65357" x="1704975" y="5303838"/>
          <p14:tracePt t="65373" x="1714500" y="5303838"/>
          <p14:tracePt t="65391" x="1768475" y="5303838"/>
          <p14:tracePt t="65416" x="1857375" y="5322888"/>
          <p14:tracePt t="65441" x="1911350" y="5367338"/>
          <p14:tracePt t="65466" x="1946275" y="5394325"/>
          <p14:tracePt t="65492" x="1973263" y="5438775"/>
          <p14:tracePt t="65516" x="1973263" y="5518150"/>
          <p14:tracePt t="65542" x="1965325" y="5581650"/>
          <p14:tracePt t="65566" x="1901825" y="5634038"/>
          <p14:tracePt t="65591" x="1847850" y="5661025"/>
          <p14:tracePt t="65616" x="1803400" y="5670550"/>
          <p14:tracePt t="65641" x="1768475" y="5670550"/>
          <p14:tracePt t="65666" x="1714500" y="5599113"/>
          <p14:tracePt t="65692" x="1652588" y="5473700"/>
          <p14:tracePt t="65716" x="1616075" y="5348288"/>
          <p14:tracePt t="65741" x="1616075" y="5303838"/>
          <p14:tracePt t="65797" x="1633538" y="5303838"/>
          <p14:tracePt t="65817" x="1679575" y="5303838"/>
          <p14:tracePt t="65841" x="1741488" y="5303838"/>
          <p14:tracePt t="65866" x="1785938" y="5313363"/>
          <p14:tracePt t="65891" x="1812925" y="5340350"/>
          <p14:tracePt t="65916" x="1847850" y="5438775"/>
          <p14:tracePt t="65941" x="1847850" y="5500688"/>
          <p14:tracePt t="65966" x="1839913" y="5554663"/>
          <p14:tracePt t="65991" x="1803400" y="5554663"/>
          <p14:tracePt t="66016" x="1768475" y="5554663"/>
          <p14:tracePt t="66042" x="1704975" y="5554663"/>
          <p14:tracePt t="66066" x="1643063" y="5500688"/>
          <p14:tracePt t="66092" x="1616075" y="5456238"/>
          <p14:tracePt t="66116" x="1608138" y="5367338"/>
          <p14:tracePt t="66141" x="1608138" y="5295900"/>
          <p14:tracePt t="66166" x="1679575" y="5126038"/>
          <p14:tracePt t="66191" x="1776413" y="4902200"/>
          <p14:tracePt t="66216" x="1866900" y="4724400"/>
          <p14:tracePt t="66241" x="1893888" y="4679950"/>
          <p14:tracePt t="66266" x="1893888" y="4670425"/>
          <p14:tracePt t="66317" x="1893888" y="4660900"/>
          <p14:tracePt t="66325" x="1884363" y="4660900"/>
          <p14:tracePt t="66341" x="1839913" y="4679950"/>
          <p14:tracePt t="66366" x="1795463" y="4741863"/>
          <p14:tracePt t="66391" x="1731963" y="4822825"/>
          <p14:tracePt t="66416" x="1687513" y="4875213"/>
          <p14:tracePt t="66442" x="1670050" y="4875213"/>
          <p14:tracePt t="66467" x="1652588" y="4884738"/>
          <p14:tracePt t="66491" x="1633538" y="4884738"/>
          <p14:tracePt t="66516" x="1581150" y="4884738"/>
          <p14:tracePt t="66541" x="1490663" y="4768850"/>
          <p14:tracePt t="66566" x="1393825" y="4643438"/>
          <p14:tracePt t="66591" x="1347788" y="4518025"/>
          <p14:tracePt t="66616" x="1347788" y="4473575"/>
          <p14:tracePt t="66641" x="1347788" y="4465638"/>
          <p14:tracePt t="66709" x="1357313" y="4465638"/>
          <p14:tracePt t="66718" x="1374775" y="4465638"/>
          <p14:tracePt t="66741" x="1465263" y="4483100"/>
          <p14:tracePt t="66767" x="1544638" y="4581525"/>
          <p14:tracePt t="66791" x="1571625" y="4660900"/>
          <p14:tracePt t="66816" x="1581150" y="4776788"/>
          <p14:tracePt t="66841" x="1581150" y="4894263"/>
          <p14:tracePt t="66866" x="1581150" y="4983163"/>
          <p14:tracePt t="66891" x="1581150" y="5062538"/>
          <p14:tracePt t="66916" x="1544638" y="5160963"/>
          <p14:tracePt t="66941" x="1509713" y="5197475"/>
          <p14:tracePt t="66967" x="1490663" y="5197475"/>
          <p14:tracePt t="66991" x="1465263" y="5205413"/>
          <p14:tracePt t="67016" x="1446213" y="5205413"/>
          <p14:tracePt t="67041" x="1401763" y="5205413"/>
          <p14:tracePt t="67066" x="1374775" y="5205413"/>
          <p14:tracePt t="67091" x="1366838" y="5205413"/>
          <p14:tracePt t="67116" x="1347788" y="5205413"/>
          <p14:tracePt t="67173" x="1347788" y="5197475"/>
          <p14:tracePt t="67197" x="1347788" y="5187950"/>
          <p14:tracePt t="67229" x="1357313" y="5187950"/>
          <p14:tracePt t="67237" x="1366838" y="5187950"/>
          <p14:tracePt t="67246" x="1384300" y="5197475"/>
          <p14:tracePt t="67266" x="1428750" y="5241925"/>
          <p14:tracePt t="67270" x="1455738" y="5259388"/>
          <p14:tracePt t="67291" x="1517650" y="5313363"/>
          <p14:tracePt t="67316" x="1589088" y="5375275"/>
          <p14:tracePt t="67341" x="1625600" y="5419725"/>
          <p14:tracePt t="67366" x="1643063" y="5456238"/>
          <p14:tracePt t="67391" x="1643063" y="5483225"/>
          <p14:tracePt t="67416" x="1643063" y="5500688"/>
          <p14:tracePt t="67441" x="1633538" y="5527675"/>
          <p14:tracePt t="67466" x="1589088" y="5527675"/>
          <p14:tracePt t="67491" x="1527175" y="5473700"/>
          <p14:tracePt t="67516" x="1428750" y="5357813"/>
          <p14:tracePt t="67541" x="1357313" y="5232400"/>
          <p14:tracePt t="67566" x="1303338" y="5116513"/>
          <p14:tracePt t="67591" x="1250950" y="4983163"/>
          <p14:tracePt t="67616" x="1250950" y="4911725"/>
          <p14:tracePt t="67641" x="1250950" y="4894263"/>
          <p14:tracePt t="67725" x="1258888" y="4894263"/>
          <p14:tracePt t="67733" x="1268413" y="4902200"/>
          <p14:tracePt t="67741" x="1276350" y="4911725"/>
          <p14:tracePt t="67766" x="1303338" y="5018088"/>
          <p14:tracePt t="67791" x="1303338" y="5143500"/>
          <p14:tracePt t="67816" x="1303338" y="5214938"/>
          <p14:tracePt t="67841" x="1276350" y="5259388"/>
          <p14:tracePt t="67866" x="1258888" y="5295900"/>
          <p14:tracePt t="67997" x="1295400" y="5295900"/>
          <p14:tracePt t="68005" x="1339850" y="5295900"/>
          <p14:tracePt t="68016" x="1411288" y="5295900"/>
          <p14:tracePt t="68041" x="1616075" y="5295900"/>
          <p14:tracePt t="68066" x="1776413" y="5295900"/>
          <p14:tracePt t="68091" x="1822450" y="5295900"/>
          <p14:tracePt t="68116" x="1830388" y="5295900"/>
          <p14:tracePt t="68141" x="1830388" y="5303838"/>
          <p14:tracePt t="68501" x="1822450" y="5303838"/>
          <p14:tracePt t="68597" x="1822450" y="5295900"/>
          <p14:tracePt t="68701" x="1803400" y="5276850"/>
          <p14:tracePt t="68709" x="1795463" y="5268913"/>
          <p14:tracePt t="68719" x="1795463" y="5259388"/>
          <p14:tracePt t="68741" x="1758950" y="5205413"/>
          <p14:tracePt t="68766" x="1697038" y="5108575"/>
          <p14:tracePt t="68791" x="1660525" y="4991100"/>
          <p14:tracePt t="68816" x="1652588" y="4803775"/>
          <p14:tracePt t="68841" x="1652588" y="4670425"/>
          <p14:tracePt t="68866" x="1652588" y="4554538"/>
          <p14:tracePt t="68891" x="1652588" y="4446588"/>
          <p14:tracePt t="68916" x="1660525" y="4322763"/>
          <p14:tracePt t="68941" x="1704975" y="4125913"/>
          <p14:tracePt t="68966" x="1741488" y="4027488"/>
          <p14:tracePt t="68991" x="1758950" y="3929063"/>
          <p14:tracePt t="69016" x="1839913" y="3803650"/>
          <p14:tracePt t="69041" x="1928813" y="3687763"/>
          <p14:tracePt t="69066" x="1955800" y="3652838"/>
          <p14:tracePt t="69116" x="1965325" y="3643313"/>
          <p14:tracePt t="69141" x="1973263" y="3643313"/>
          <p14:tracePt t="69166" x="1990725" y="3643313"/>
          <p14:tracePt t="69216" x="2000250" y="3660775"/>
          <p14:tracePt t="69241" x="2000250" y="3732213"/>
          <p14:tracePt t="69266" x="1982788" y="3848100"/>
          <p14:tracePt t="69270" x="1965325" y="3884613"/>
          <p14:tracePt t="69291" x="1938338" y="3965575"/>
          <p14:tracePt t="69316" x="1911350" y="4081463"/>
          <p14:tracePt t="69341" x="1866900" y="4179888"/>
          <p14:tracePt t="69366" x="1847850" y="4197350"/>
          <p14:tracePt t="69391" x="1830388" y="4224338"/>
          <p14:tracePt t="69416" x="1795463" y="4251325"/>
          <p14:tracePt t="69441" x="1785938" y="4251325"/>
          <p14:tracePt t="69466" x="1758950" y="4268788"/>
          <p14:tracePt t="69516" x="1731963" y="4268788"/>
          <p14:tracePt t="69541" x="1724025" y="4259263"/>
          <p14:tracePt t="69566" x="1724025" y="4214813"/>
          <p14:tracePt t="69591" x="1724025" y="4143375"/>
          <p14:tracePt t="69616" x="1724025" y="4081463"/>
          <p14:tracePt t="69641" x="1731963" y="4062413"/>
          <p14:tracePt t="69725" x="1741488" y="4081463"/>
          <p14:tracePt t="69733" x="1741488" y="4125913"/>
          <p14:tracePt t="69741" x="1751013" y="4160838"/>
          <p14:tracePt t="69766" x="1776413" y="4330700"/>
          <p14:tracePt t="69791" x="1795463" y="4518025"/>
          <p14:tracePt t="69816" x="1822450" y="4803775"/>
          <p14:tracePt t="69841" x="1822450" y="5116513"/>
          <p14:tracePt t="69866" x="1822450" y="5303838"/>
          <p14:tracePt t="69891" x="1839913" y="5438775"/>
          <p14:tracePt t="69916" x="1839913" y="5518150"/>
          <p14:tracePt t="69941" x="1839913" y="5554663"/>
          <p14:tracePt t="69966" x="1839913" y="5562600"/>
          <p14:tracePt t="70021" x="1839913" y="5554663"/>
          <p14:tracePt t="70041" x="1839913" y="5483225"/>
          <p14:tracePt t="70066" x="1822450" y="5303838"/>
          <p14:tracePt t="70091" x="1822450" y="4946650"/>
          <p14:tracePt t="70116" x="1822450" y="4813300"/>
          <p14:tracePt t="70141" x="1822450" y="4562475"/>
          <p14:tracePt t="70166" x="1822450" y="4340225"/>
          <p14:tracePt t="70191" x="1830388" y="4098925"/>
          <p14:tracePt t="70216" x="1830388" y="3965575"/>
          <p14:tracePt t="70241" x="1830388" y="3911600"/>
          <p14:tracePt t="70349" x="1830388" y="3938588"/>
          <p14:tracePt t="70357" x="1839913" y="3983038"/>
          <p14:tracePt t="70365" x="1857375" y="4037013"/>
          <p14:tracePt t="70391" x="1874838" y="4214813"/>
          <p14:tracePt t="70416" x="1874838" y="4527550"/>
          <p14:tracePt t="70441" x="1874838" y="4822825"/>
          <p14:tracePt t="70466" x="1874838" y="5037138"/>
          <p14:tracePt t="70491" x="1874838" y="5153025"/>
          <p14:tracePt t="70516" x="1874838" y="5197475"/>
          <p14:tracePt t="70541" x="1874838" y="5241925"/>
          <p14:tracePt t="70566" x="1874838" y="5251450"/>
          <p14:tracePt t="70591" x="1874838" y="5268913"/>
          <p14:tracePt t="70616" x="1874838" y="5276850"/>
          <p14:tracePt t="70641" x="1874838" y="5303838"/>
          <p14:tracePt t="70666" x="1874838" y="5357813"/>
          <p14:tracePt t="70691" x="1874838" y="5394325"/>
          <p14:tracePt t="70716" x="1874838" y="5429250"/>
          <p14:tracePt t="70741" x="1874838" y="5456238"/>
          <p14:tracePt t="70766" x="1874838" y="5465763"/>
          <p14:tracePt t="70791" x="1874838" y="5473700"/>
          <p14:tracePt t="70816" x="1874838" y="5483225"/>
          <p14:tracePt t="70841" x="1857375" y="5483225"/>
          <p14:tracePt t="70866" x="1822450" y="5483225"/>
          <p14:tracePt t="70891" x="1795463" y="5483225"/>
          <p14:tracePt t="70916" x="1731963" y="5483225"/>
          <p14:tracePt t="70940" x="1660525" y="5429250"/>
          <p14:tracePt t="70966" x="1643063" y="5394325"/>
          <p14:tracePt t="70991" x="1633538" y="5375275"/>
          <p14:tracePt t="71016" x="1633538" y="5348288"/>
          <p14:tracePt t="71041" x="1633538" y="5330825"/>
          <p14:tracePt t="71065" x="1633538" y="5303838"/>
          <p14:tracePt t="71091" x="1633538" y="5286375"/>
          <p14:tracePt t="71116" x="1633538" y="5276850"/>
          <p14:tracePt t="71189" x="1633538" y="5268913"/>
          <p14:tracePt t="71197" x="1633538" y="5259388"/>
          <p14:tracePt t="71237" x="1643063" y="5259388"/>
          <p14:tracePt t="71245" x="1652588" y="5259388"/>
          <p14:tracePt t="71266" x="1687513" y="5259388"/>
          <p14:tracePt t="71291" x="1724025" y="5259388"/>
          <p14:tracePt t="71316" x="1741488" y="5259388"/>
          <p14:tracePt t="71341" x="1758950" y="5259388"/>
          <p14:tracePt t="71366" x="1768475" y="5259388"/>
          <p14:tracePt t="71421" x="1776413" y="5251450"/>
          <p14:tracePt t="71440" x="1768475" y="5232400"/>
          <p14:tracePt t="71465" x="1731963" y="5170488"/>
          <p14:tracePt t="71491" x="1670050" y="5062538"/>
          <p14:tracePt t="71516" x="1581150" y="4857750"/>
          <p14:tracePt t="71540" x="1482725" y="4500563"/>
          <p14:tracePt t="71565" x="1446213" y="4224338"/>
          <p14:tracePt t="71590" x="1411288" y="3938588"/>
          <p14:tracePt t="71616" x="1411288" y="3670300"/>
          <p14:tracePt t="71641" x="1411288" y="3482975"/>
          <p14:tracePt t="71666" x="1411288" y="3419475"/>
          <p14:tracePt t="71690" x="1411288" y="3402013"/>
          <p14:tracePt t="71741" x="1411288" y="3394075"/>
          <p14:tracePt t="71773" x="1428750" y="3402013"/>
          <p14:tracePt t="71781" x="1455738" y="3455988"/>
          <p14:tracePt t="71790" x="1490663" y="3509963"/>
          <p14:tracePt t="71815" x="1598613" y="3714750"/>
          <p14:tracePt t="71840" x="1731963" y="3990975"/>
          <p14:tracePt t="71866" x="1822450" y="4224338"/>
          <p14:tracePt t="71891" x="1874838" y="4446588"/>
          <p14:tracePt t="71916" x="1928813" y="4714875"/>
          <p14:tracePt t="71940" x="1973263" y="4929188"/>
          <p14:tracePt t="71965" x="2000250" y="5027613"/>
          <p14:tracePt t="71991" x="2000250" y="5072063"/>
          <p14:tracePt t="72015" x="2000250" y="5081588"/>
          <p14:tracePt t="72040" x="2000250" y="5099050"/>
          <p14:tracePt t="72065" x="1990725" y="5099050"/>
          <p14:tracePt t="72090" x="1982788" y="5099050"/>
          <p14:tracePt t="72116" x="1973263" y="5099050"/>
          <p14:tracePt t="72140" x="1946275" y="5054600"/>
          <p14:tracePt t="72165" x="1938338" y="5010150"/>
          <p14:tracePt t="72191" x="1938338" y="4965700"/>
          <p14:tracePt t="72215" x="1938338" y="4919663"/>
          <p14:tracePt t="72240" x="1946275" y="4884738"/>
          <p14:tracePt t="72265" x="1955800" y="4830763"/>
          <p14:tracePt t="72270" x="1955800" y="4813300"/>
          <p14:tracePt t="72290" x="1955800" y="4768850"/>
          <p14:tracePt t="72316" x="1982788" y="4724400"/>
          <p14:tracePt t="72340" x="2009775" y="4679950"/>
          <p14:tracePt t="72365" x="2027238" y="4660900"/>
          <p14:tracePt t="72391" x="2044700" y="4643438"/>
          <p14:tracePt t="72415" x="2054225" y="4643438"/>
          <p14:tracePt t="72661" x="2062163" y="4643438"/>
          <p14:tracePt t="72669" x="2081213" y="4633913"/>
          <p14:tracePt t="72677" x="2125663" y="4633913"/>
          <p14:tracePt t="72690" x="2187575" y="4633913"/>
          <p14:tracePt t="72716" x="2482850" y="4562475"/>
          <p14:tracePt t="72740" x="2803525" y="4491038"/>
          <p14:tracePt t="72765" x="3027363" y="4419600"/>
          <p14:tracePt t="72791" x="3303588" y="4384675"/>
          <p14:tracePt t="72815" x="3884613" y="4322763"/>
          <p14:tracePt t="72840" x="4608513" y="4286250"/>
          <p14:tracePt t="72865" x="5286375" y="4286250"/>
          <p14:tracePt t="72890" x="5697538" y="4286250"/>
          <p14:tracePt t="72916" x="5991225" y="4286250"/>
          <p14:tracePt t="72940" x="6242050" y="4286250"/>
          <p14:tracePt t="72965" x="6384925" y="4340225"/>
          <p14:tracePt t="72990" x="6510338" y="4402138"/>
          <p14:tracePt t="73015" x="6670675" y="4491038"/>
          <p14:tracePt t="73040" x="6777038" y="4581525"/>
          <p14:tracePt t="73065" x="6796088" y="4660900"/>
          <p14:tracePt t="73090" x="6813550" y="4732338"/>
          <p14:tracePt t="73115" x="6867525" y="4857750"/>
          <p14:tracePt t="73140" x="6991350" y="4991100"/>
          <p14:tracePt t="73166" x="7010400" y="5010150"/>
          <p14:tracePt t="73237" x="7027863" y="5000625"/>
          <p14:tracePt t="73245" x="7054850" y="4965700"/>
          <p14:tracePt t="73265" x="7099300" y="4919663"/>
          <p14:tracePt t="73269" x="7143750" y="4875213"/>
          <p14:tracePt t="73290" x="7188200" y="4830763"/>
          <p14:tracePt t="73316" x="7259638" y="4714875"/>
          <p14:tracePt t="73340" x="7439025" y="4465638"/>
          <p14:tracePt t="73365" x="7545388" y="4322763"/>
          <p14:tracePt t="73391" x="7608888" y="4241800"/>
          <p14:tracePt t="73415" x="7643813" y="4197350"/>
          <p14:tracePt t="73440" x="7653338" y="4179888"/>
          <p14:tracePt t="73490" x="7661275" y="4170363"/>
          <p14:tracePt t="73515" x="7670800" y="4133850"/>
          <p14:tracePt t="73540" x="7705725" y="4062413"/>
          <p14:tracePt t="73565" x="7751763" y="4000500"/>
          <p14:tracePt t="73590" x="7769225" y="3965575"/>
          <p14:tracePt t="73615" x="7777163" y="3929063"/>
          <p14:tracePt t="73640" x="7777163" y="3919538"/>
          <p14:tracePt t="73665" x="7777163" y="3911600"/>
          <p14:tracePt t="73709" x="7777163" y="3902075"/>
          <p14:tracePt t="73773" x="7777163" y="3911600"/>
          <p14:tracePt t="73781" x="7777163" y="3990975"/>
          <p14:tracePt t="73790" x="7777163" y="4116388"/>
          <p14:tracePt t="73815" x="7732713" y="4500563"/>
          <p14:tracePt t="73840" x="7653338" y="4741863"/>
          <p14:tracePt t="73865" x="7608888" y="5000625"/>
          <p14:tracePt t="73890" x="7608888" y="5276850"/>
          <p14:tracePt t="73915" x="7608888" y="5446713"/>
          <p14:tracePt t="73940" x="7616825" y="5518150"/>
          <p14:tracePt t="73965" x="7589838" y="5562600"/>
          <p14:tracePt t="73991" x="7572375" y="5589588"/>
          <p14:tracePt t="74015" x="7554913" y="5661025"/>
          <p14:tracePt t="74040" x="7545388" y="5705475"/>
          <p14:tracePt t="74065" x="7545388" y="5715000"/>
          <p14:tracePt t="74115" x="7537450" y="5741988"/>
          <p14:tracePt t="74140" x="7527925" y="5768975"/>
          <p14:tracePt t="74165" x="7518400" y="5776913"/>
          <p14:tracePt t="74190" x="7518400" y="5786438"/>
          <p14:tracePt t="74240" x="7500938" y="5786438"/>
          <p14:tracePt t="74265" x="7491413" y="5786438"/>
          <p14:tracePt t="74290" x="7446963" y="5786438"/>
          <p14:tracePt t="74316" x="7419975" y="5786438"/>
          <p14:tracePt t="74340" x="7402513" y="5786438"/>
          <p14:tracePt t="74365" x="7367588" y="5724525"/>
          <p14:tracePt t="74390" x="7348538" y="5670550"/>
          <p14:tracePt t="74415" x="7331075" y="5634038"/>
          <p14:tracePt t="74440" x="7304088" y="5545138"/>
          <p14:tracePt t="74465" x="7304088" y="5419725"/>
          <p14:tracePt t="74490" x="7304088" y="5375275"/>
          <p14:tracePt t="74515" x="7304088" y="5367338"/>
          <p14:tracePt t="74613" x="7304088" y="5357813"/>
          <p14:tracePt t="74621" x="7296150" y="5357813"/>
          <p14:tracePt t="74640" x="7277100" y="5340350"/>
          <p14:tracePt t="74665" x="7251700" y="5340350"/>
          <p14:tracePt t="74690" x="7180263" y="5303838"/>
          <p14:tracePt t="74716" x="7108825" y="5251450"/>
          <p14:tracePt t="74740" x="7062788" y="5224463"/>
          <p14:tracePt t="74765" x="7054850" y="5205413"/>
          <p14:tracePt t="74790" x="6991350" y="5160963"/>
          <p14:tracePt t="74815" x="6911975" y="5099050"/>
          <p14:tracePt t="74840" x="6884988" y="5081588"/>
          <p14:tracePt t="74865" x="6867525" y="5072063"/>
          <p14:tracePt t="75005" x="6867525" y="5081588"/>
          <p14:tracePt t="75013" x="6867525" y="5099050"/>
          <p14:tracePt t="75021" x="6867525" y="5126038"/>
          <p14:tracePt t="75040" x="6867525" y="5170488"/>
          <p14:tracePt t="75065" x="6875463" y="5232400"/>
          <p14:tracePt t="75090" x="6894513" y="5276850"/>
          <p14:tracePt t="75115" x="6894513" y="5303838"/>
          <p14:tracePt t="75140" x="6911975" y="5348288"/>
          <p14:tracePt t="75165" x="6938963" y="5411788"/>
          <p14:tracePt t="75190" x="6938963" y="5438775"/>
          <p14:tracePt t="75215" x="6938963" y="5465763"/>
          <p14:tracePt t="75240" x="6938963" y="5491163"/>
          <p14:tracePt t="75265" x="6938963" y="5510213"/>
          <p14:tracePt t="75269" x="6929438" y="5518150"/>
          <p14:tracePt t="75290" x="6929438" y="5537200"/>
          <p14:tracePt t="75315" x="6884988" y="5562600"/>
          <p14:tracePt t="75340" x="6858000" y="5589588"/>
          <p14:tracePt t="75365" x="6769100" y="5608638"/>
          <p14:tracePt t="75390" x="6688138" y="5608638"/>
          <p14:tracePt t="75415" x="6626225" y="5608638"/>
          <p14:tracePt t="75441" x="6608763" y="5581650"/>
          <p14:tracePt t="75465" x="6589713" y="5562600"/>
          <p14:tracePt t="75490" x="6581775" y="5510213"/>
          <p14:tracePt t="75515" x="6581775" y="5419725"/>
          <p14:tracePt t="75540" x="6581775" y="5367338"/>
          <p14:tracePt t="75565" x="6608763" y="5286375"/>
          <p14:tracePt t="75590" x="6643688" y="5232400"/>
          <p14:tracePt t="75615" x="6661150" y="5205413"/>
          <p14:tracePt t="75640" x="6661150" y="5197475"/>
          <p14:tracePt t="75718" x="6670675" y="5187950"/>
          <p14:tracePt t="75743" x="6688138" y="5187950"/>
          <p14:tracePt t="75749" x="6697663" y="5187950"/>
          <p14:tracePt t="75765" x="6724650" y="5187950"/>
          <p14:tracePt t="75790" x="6796088" y="5214938"/>
          <p14:tracePt t="75815" x="6831013" y="5232400"/>
          <p14:tracePt t="75840" x="6840538" y="5232400"/>
          <p14:tracePt t="75865" x="6840538" y="5241925"/>
          <p14:tracePt t="75890" x="6848475" y="5251450"/>
          <p14:tracePt t="75915" x="6867525" y="5268913"/>
          <p14:tracePt t="75940" x="6884988" y="5268913"/>
          <p14:tracePt t="75965" x="6884988" y="5276850"/>
          <p14:tracePt t="75990" x="6902450" y="5286375"/>
          <p14:tracePt t="76015" x="6911975" y="5313363"/>
          <p14:tracePt t="76040" x="6929438" y="5340350"/>
          <p14:tracePt t="76065" x="6938963" y="5375275"/>
          <p14:tracePt t="76090" x="6938963" y="5438775"/>
          <p14:tracePt t="76115" x="6938963" y="5491163"/>
          <p14:tracePt t="76140" x="6929438" y="5537200"/>
          <p14:tracePt t="76165" x="6884988" y="5599113"/>
          <p14:tracePt t="76190" x="6867525" y="5616575"/>
          <p14:tracePt t="76215" x="6858000" y="5626100"/>
          <p14:tracePt t="76240" x="6848475" y="5626100"/>
          <p14:tracePt t="76265" x="6840538" y="5626100"/>
          <p14:tracePt t="76269" x="6831013" y="5626100"/>
          <p14:tracePt t="76290" x="6823075" y="5626100"/>
          <p14:tracePt t="76315" x="6813550" y="5626100"/>
          <p14:tracePt t="76339" x="6777038" y="5626100"/>
          <p14:tracePt t="76364" x="6759575" y="5626100"/>
          <p14:tracePt t="76390" x="6751638" y="5616575"/>
          <p14:tracePt t="76415" x="6724650" y="5562600"/>
          <p14:tracePt t="76440" x="6705600" y="5491163"/>
          <p14:tracePt t="76465" x="6705600" y="5394325"/>
          <p14:tracePt t="76490" x="6705600" y="5330825"/>
          <p14:tracePt t="76515" x="6705600" y="5295900"/>
          <p14:tracePt t="76540" x="6705600" y="5241925"/>
          <p14:tracePt t="76565" x="6715125" y="5153025"/>
          <p14:tracePt t="76590" x="6751638" y="5081588"/>
          <p14:tracePt t="76615" x="6796088" y="5027613"/>
          <p14:tracePt t="76669" x="6804025" y="5027613"/>
          <p14:tracePt t="76693" x="6813550" y="5027613"/>
          <p14:tracePt t="76715" x="6840538" y="5045075"/>
          <p14:tracePt t="76740" x="6867525" y="5116513"/>
          <p14:tracePt t="76765" x="6875463" y="5276850"/>
          <p14:tracePt t="76790" x="6858000" y="5357813"/>
          <p14:tracePt t="76815" x="6786563" y="5483225"/>
          <p14:tracePt t="76840" x="6705600" y="5572125"/>
          <p14:tracePt t="76865" x="6643688" y="5599113"/>
          <p14:tracePt t="76890" x="6608763" y="5608638"/>
          <p14:tracePt t="76915" x="6562725" y="5608638"/>
          <p14:tracePt t="76940" x="6465888" y="5562600"/>
          <p14:tracePt t="76965" x="6340475" y="5446713"/>
          <p14:tracePt t="76990" x="6269038" y="5357813"/>
          <p14:tracePt t="77015" x="6269038" y="5303838"/>
          <p14:tracePt t="77040" x="6269038" y="5224463"/>
          <p14:tracePt t="77065" x="6286500" y="5197475"/>
          <p14:tracePt t="77090" x="6296025" y="5180013"/>
          <p14:tracePt t="77115" x="6313488" y="5180013"/>
          <p14:tracePt t="77140" x="6419850" y="5180013"/>
          <p14:tracePt t="77165" x="6589713" y="5251450"/>
          <p14:tracePt t="77190" x="6634163" y="5295900"/>
          <p14:tracePt t="77215" x="6653213" y="5367338"/>
          <p14:tracePt t="77240" x="6653213" y="5456238"/>
          <p14:tracePt t="77265" x="6616700" y="5562600"/>
          <p14:tracePt t="77270" x="6608763" y="5572125"/>
          <p14:tracePt t="77290" x="6572250" y="5599113"/>
          <p14:tracePt t="77315" x="6510338" y="5626100"/>
          <p14:tracePt t="77340" x="6411913" y="5626100"/>
          <p14:tracePt t="77365" x="6348413" y="5626100"/>
          <p14:tracePt t="77390" x="6313488" y="5599113"/>
          <p14:tracePt t="77415" x="6296025" y="5589588"/>
          <p14:tracePt t="77440" x="6296025" y="5572125"/>
          <p14:tracePt t="77465" x="6296025" y="5545138"/>
          <p14:tracePt t="77490" x="6276975" y="5537200"/>
          <p14:tracePt t="77515" x="6276975" y="5518150"/>
          <p14:tracePt t="77540" x="6276975" y="5510213"/>
          <p14:tracePt t="77565" x="6276975" y="5491163"/>
          <p14:tracePt t="77590" x="6276975" y="5483225"/>
          <p14:tracePt t="77640" x="6296025" y="5473700"/>
          <p14:tracePt t="77665" x="6340475" y="5473700"/>
          <p14:tracePt t="77690" x="6411913" y="5456238"/>
          <p14:tracePt t="77715" x="6473825" y="5456238"/>
          <p14:tracePt t="77740" x="6527800" y="5456238"/>
          <p14:tracePt t="77765" x="6554788" y="5456238"/>
          <p14:tracePt t="77790" x="6589713" y="5456238"/>
          <p14:tracePt t="77815" x="6608763" y="5465763"/>
          <p14:tracePt t="77840" x="6626225" y="5465763"/>
          <p14:tracePt t="77865" x="6634163" y="5473700"/>
          <p14:tracePt t="77915" x="6634163" y="5491163"/>
          <p14:tracePt t="77940" x="6634163" y="5537200"/>
          <p14:tracePt t="77965" x="6599238" y="5581650"/>
          <p14:tracePt t="77990" x="6562725" y="5608638"/>
          <p14:tracePt t="78015" x="6500813" y="5653088"/>
          <p14:tracePt t="78040" x="6438900" y="5680075"/>
          <p14:tracePt t="78065" x="6394450" y="5697538"/>
          <p14:tracePt t="78089" x="6348413" y="5715000"/>
          <p14:tracePt t="78115" x="6330950" y="5724525"/>
          <p14:tracePt t="78140" x="6313488" y="5732463"/>
          <p14:tracePt t="78164" x="6296025" y="5732463"/>
          <p14:tracePt t="78517" x="6286500" y="5732463"/>
          <p14:tracePt t="78525" x="6276975" y="5732463"/>
          <p14:tracePt t="78542" x="6259513" y="5732463"/>
          <p14:tracePt t="78564" x="6215063" y="5732463"/>
          <p14:tracePt t="78589" x="6170613" y="5759450"/>
          <p14:tracePt t="78615" x="6134100" y="5768975"/>
          <p14:tracePt t="78639" x="6108700" y="5786438"/>
          <p14:tracePt t="78665" x="6089650" y="5795963"/>
          <p14:tracePt t="78689" x="6072188" y="5813425"/>
          <p14:tracePt t="78714" x="6054725" y="5822950"/>
          <p14:tracePt t="78789" x="6045200" y="5822950"/>
          <p14:tracePt t="78853" x="6045200" y="5813425"/>
          <p14:tracePt t="78877" x="6062663" y="5803900"/>
          <p14:tracePt t="78885" x="6072188" y="5795963"/>
          <p14:tracePt t="78894" x="6089650" y="5786438"/>
          <p14:tracePt t="78933" x="6099175" y="5776913"/>
          <p14:tracePt t="78949" x="6108700" y="5768975"/>
          <p14:tracePt t="78965" x="6126163" y="5759450"/>
          <p14:tracePt t="78989" x="6161088" y="5724525"/>
          <p14:tracePt t="79015" x="6188075" y="5705475"/>
          <p14:tracePt t="79077" x="6188075" y="5697538"/>
          <p14:tracePt t="79261" x="6188075" y="5705475"/>
          <p14:tracePt t="79277" x="6180138" y="5715000"/>
          <p14:tracePt t="79289" x="6161088" y="5724525"/>
          <p14:tracePt t="79314" x="6143625" y="5732463"/>
          <p14:tracePt t="79340" x="6126163" y="5741988"/>
          <p14:tracePt t="79364" x="6027738" y="5776913"/>
          <p14:tracePt t="79389" x="5946775" y="5813425"/>
          <p14:tracePt t="79415" x="5822950" y="5857875"/>
          <p14:tracePt t="79439" x="5724525" y="5894388"/>
          <p14:tracePt t="79464" x="5680075" y="5894388"/>
          <p14:tracePt t="79489" x="5616575" y="5894388"/>
          <p14:tracePt t="79514" x="5545138" y="5894388"/>
          <p14:tracePt t="79540" x="5411788" y="5894388"/>
          <p14:tracePt t="79564" x="5286375" y="5867400"/>
          <p14:tracePt t="79589" x="5214938" y="5822950"/>
          <p14:tracePt t="79615" x="5133975" y="5776913"/>
          <p14:tracePt t="79639" x="5089525" y="5724525"/>
          <p14:tracePt t="79664" x="5027613" y="5653088"/>
          <p14:tracePt t="79689" x="4965700" y="5572125"/>
          <p14:tracePt t="79714" x="4946650" y="5545138"/>
          <p14:tracePt t="79949" x="4938713" y="5545138"/>
          <p14:tracePt t="79989" x="4919663" y="5545138"/>
          <p14:tracePt t="80005" x="4911725" y="5554663"/>
          <p14:tracePt t="80015" x="4911725" y="5562600"/>
          <p14:tracePt t="80039" x="4894263" y="5670550"/>
          <p14:tracePt t="80064" x="4848225" y="5830888"/>
          <p14:tracePt t="80089" x="4776788" y="5938838"/>
          <p14:tracePt t="80114" x="4741863" y="5973763"/>
          <p14:tracePt t="80139" x="4732338" y="5983288"/>
          <p14:tracePt t="80213" x="4714875" y="5973763"/>
          <p14:tracePt t="80229" x="4705350" y="5973763"/>
          <p14:tracePt t="80239" x="4697413" y="5956300"/>
          <p14:tracePt t="80264" x="4679950" y="5938838"/>
          <p14:tracePt t="80269" x="4660900" y="5929313"/>
          <p14:tracePt t="80289" x="4643438" y="5902325"/>
          <p14:tracePt t="80314" x="4643438" y="5884863"/>
          <p14:tracePt t="80340" x="4633913" y="5857875"/>
          <p14:tracePt t="80364" x="4625975" y="5813425"/>
          <p14:tracePt t="80389" x="4616450" y="5803900"/>
          <p14:tracePt t="80439" x="4616450" y="5786438"/>
          <p14:tracePt t="80464" x="4616450" y="5759450"/>
          <p14:tracePt t="80489" x="4633913" y="5732463"/>
          <p14:tracePt t="80514" x="4643438" y="5715000"/>
          <p14:tracePt t="80539" x="4660900" y="5688013"/>
          <p14:tracePt t="80637" x="4670425" y="5680075"/>
          <p14:tracePt t="80885" x="4670425" y="5670550"/>
        </p14:tracePtLst>
      </p14:laserTrace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Subtitle 4"/>
          <p:cNvSpPr>
            <a:spLocks noGrp="1"/>
          </p:cNvSpPr>
          <p:nvPr>
            <p:ph type="subTitle" idx="1"/>
          </p:nvPr>
        </p:nvSpPr>
        <p:spPr>
          <a:xfrm>
            <a:off x="5105400" y="0"/>
            <a:ext cx="3886200" cy="704275"/>
          </a:xfrm>
        </p:spPr>
        <p:txBody>
          <a:bodyPr>
            <a:noAutofit/>
          </a:bodyPr>
          <a:lstStyle/>
          <a:p>
            <a:pPr algn="ctr"/>
            <a:r>
              <a:rPr lang="en-US" sz="1800" dirty="0">
                <a:solidFill>
                  <a:srgbClr val="002060"/>
                </a:solidFill>
                <a:latin typeface="Berlin Sans FB Demi" panose="020E0802020502020306" pitchFamily="34" charset="0"/>
              </a:rPr>
              <a:t>Ministry of higher Education                                     and Scientific Research</a:t>
            </a: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200"/>
              </a:spcAft>
              <a:buClr>
                <a:srgbClr val="5B9BD5"/>
              </a:buClr>
              <a:buSzPct val="100000"/>
              <a:buFont typeface="Calibri" panose="020F0502020204030204" pitchFamily="34" charset="0"/>
              <a:buNone/>
              <a:tabLst/>
              <a:defRPr/>
            </a:pPr>
            <a:r>
              <a:rPr kumimoji="0" lang="en-US" sz="1400" b="0" i="0" u="none" strike="noStrike" kern="1200" cap="all" spc="200" normalizeH="0" baseline="0" noProof="0" dirty="0">
                <a:ln>
                  <a:noFill/>
                </a:ln>
                <a:solidFill>
                  <a:srgbClr val="002060"/>
                </a:solidFill>
                <a:effectLst/>
                <a:uLnTx/>
                <a:uFillTx/>
                <a:latin typeface="Berlin Sans FB Demi" panose="020E0802020502020306" pitchFamily="34" charset="0"/>
                <a:ea typeface="+mn-ea"/>
                <a:cs typeface="+mn-cs"/>
              </a:rPr>
              <a:t>University of </a:t>
            </a:r>
            <a:r>
              <a:rPr kumimoji="0" lang="en-US" sz="1400" b="0" i="0" u="none" strike="noStrike" kern="1200" cap="all" spc="200" normalizeH="0" baseline="0" noProof="0" dirty="0" err="1">
                <a:ln>
                  <a:noFill/>
                </a:ln>
                <a:solidFill>
                  <a:srgbClr val="002060"/>
                </a:solidFill>
                <a:effectLst/>
                <a:uLnTx/>
                <a:uFillTx/>
                <a:latin typeface="Berlin Sans FB Demi" panose="020E0802020502020306" pitchFamily="34" charset="0"/>
                <a:ea typeface="+mn-ea"/>
                <a:cs typeface="+mn-cs"/>
              </a:rPr>
              <a:t>Basrah</a:t>
            </a:r>
            <a:r>
              <a:rPr kumimoji="0" lang="en-US" sz="1400" b="0" i="0" u="none" strike="noStrike" kern="1200" cap="all" spc="200" normalizeH="0" baseline="0" noProof="0" dirty="0">
                <a:ln>
                  <a:noFill/>
                </a:ln>
                <a:solidFill>
                  <a:srgbClr val="002060"/>
                </a:solidFill>
                <a:effectLst/>
                <a:uLnTx/>
                <a:uFillTx/>
                <a:latin typeface="Berlin Sans FB Demi" panose="020E0802020502020306" pitchFamily="34" charset="0"/>
                <a:ea typeface="+mn-ea"/>
                <a:cs typeface="+mn-cs"/>
              </a:rPr>
              <a:t>                Al-</a:t>
            </a:r>
            <a:r>
              <a:rPr kumimoji="0" lang="en-US" sz="1400" b="0" i="0" u="none" strike="noStrike" kern="1200" cap="all" spc="200" normalizeH="0" baseline="0" noProof="0" dirty="0" err="1">
                <a:ln>
                  <a:noFill/>
                </a:ln>
                <a:solidFill>
                  <a:srgbClr val="002060"/>
                </a:solidFill>
                <a:effectLst/>
                <a:uLnTx/>
                <a:uFillTx/>
                <a:latin typeface="Berlin Sans FB Demi" panose="020E0802020502020306" pitchFamily="34" charset="0"/>
                <a:ea typeface="+mn-ea"/>
                <a:cs typeface="+mn-cs"/>
              </a:rPr>
              <a:t>zahraa</a:t>
            </a:r>
            <a:r>
              <a:rPr kumimoji="0" lang="en-US" sz="1400" b="0" i="0" u="none" strike="noStrike" kern="1200" cap="all" spc="200" normalizeH="0" baseline="0" noProof="0" dirty="0">
                <a:ln>
                  <a:noFill/>
                </a:ln>
                <a:solidFill>
                  <a:srgbClr val="002060"/>
                </a:solidFill>
                <a:effectLst/>
                <a:uLnTx/>
                <a:uFillTx/>
                <a:latin typeface="Berlin Sans FB Demi" panose="020E0802020502020306" pitchFamily="34" charset="0"/>
                <a:ea typeface="+mn-ea"/>
                <a:cs typeface="+mn-cs"/>
              </a:rPr>
              <a:t> </a:t>
            </a:r>
            <a:r>
              <a:rPr kumimoji="0" lang="en-US" sz="1600" b="0" i="0" u="none" strike="noStrike" kern="1200" cap="all" spc="200" normalizeH="0" baseline="0" noProof="0" dirty="0" err="1">
                <a:ln>
                  <a:noFill/>
                </a:ln>
                <a:solidFill>
                  <a:srgbClr val="002060"/>
                </a:solidFill>
                <a:effectLst/>
                <a:uLnTx/>
                <a:uFillTx/>
                <a:latin typeface="Berlin Sans FB Demi" panose="020E0802020502020306" pitchFamily="34" charset="0"/>
                <a:ea typeface="+mn-ea"/>
                <a:cs typeface="+mn-cs"/>
              </a:rPr>
              <a:t>meAdical</a:t>
            </a:r>
            <a:r>
              <a:rPr kumimoji="0" lang="en-US" sz="1400" b="0" i="0" u="none" strike="noStrike" kern="1200" cap="all" spc="200" normalizeH="0" baseline="0" noProof="0" dirty="0">
                <a:ln>
                  <a:noFill/>
                </a:ln>
                <a:solidFill>
                  <a:srgbClr val="002060"/>
                </a:solidFill>
                <a:effectLst/>
                <a:uLnTx/>
                <a:uFillTx/>
                <a:latin typeface="Berlin Sans FB Demi" panose="020E0802020502020306" pitchFamily="34" charset="0"/>
                <a:ea typeface="+mn-ea"/>
                <a:cs typeface="+mn-cs"/>
              </a:rPr>
              <a:t> college</a:t>
            </a:r>
          </a:p>
        </p:txBody>
      </p:sp>
      <p:sp>
        <p:nvSpPr>
          <p:cNvPr id="9" name="Rectangle 8"/>
          <p:cNvSpPr/>
          <p:nvPr/>
        </p:nvSpPr>
        <p:spPr>
          <a:xfrm>
            <a:off x="0" y="6400800"/>
            <a:ext cx="9144000" cy="45489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2"/>
          <p:cNvSpPr txBox="1">
            <a:spLocks/>
          </p:cNvSpPr>
          <p:nvPr/>
        </p:nvSpPr>
        <p:spPr>
          <a:xfrm>
            <a:off x="-12887" y="715322"/>
            <a:ext cx="9156887" cy="524503"/>
          </a:xfrm>
          <a:prstGeom prst="rect">
            <a:avLst/>
          </a:prstGeom>
          <a:ln w="9144">
            <a:noFill/>
          </a:ln>
        </p:spPr>
        <p:txBody>
          <a:bodyPr vert="horz" wrap="square" lIns="0" tIns="3175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373505" marR="0" lvl="0" indent="0" algn="ctr" defTabSz="914400" rtl="1" eaLnBrk="1" fontAlgn="auto" latinLnBrk="0" hangingPunct="1">
              <a:lnSpc>
                <a:spcPct val="100000"/>
              </a:lnSpc>
              <a:spcBef>
                <a:spcPts val="250"/>
              </a:spcBef>
              <a:spcAft>
                <a:spcPts val="0"/>
              </a:spcAft>
              <a:buClrTx/>
              <a:buSzTx/>
              <a:buFontTx/>
              <a:buNone/>
              <a:tabLst/>
              <a:defRPr/>
            </a:pPr>
            <a:r>
              <a:rPr kumimoji="0" lang="en-US" sz="3200" b="1" i="0" u="none" strike="noStrike" kern="1200" cap="none" spc="-5" normalizeH="0" baseline="0" noProof="0" dirty="0">
                <a:ln>
                  <a:noFill/>
                </a:ln>
                <a:solidFill>
                  <a:srgbClr val="FF0000"/>
                </a:solidFill>
                <a:effectLst/>
                <a:uLnTx/>
                <a:uFillTx/>
                <a:latin typeface="Calibri Light"/>
                <a:ea typeface="+mj-ea"/>
                <a:cs typeface="+mj-cs"/>
              </a:rPr>
              <a:t>Regulation of Enzyme action                               </a:t>
            </a:r>
          </a:p>
        </p:txBody>
      </p:sp>
      <p:sp>
        <p:nvSpPr>
          <p:cNvPr id="10" name="مستطيل 9"/>
          <p:cNvSpPr/>
          <p:nvPr/>
        </p:nvSpPr>
        <p:spPr>
          <a:xfrm>
            <a:off x="-22688" y="1239825"/>
            <a:ext cx="9166688" cy="461665"/>
          </a:xfrm>
          <a:prstGeom prst="rect">
            <a:avLst/>
          </a:prstGeom>
        </p:spPr>
        <p:txBody>
          <a:bodyPr wrap="square">
            <a:spAutoFit/>
          </a:bodyPr>
          <a:lstStyle/>
          <a:p>
            <a:pPr marL="469900" marR="0" lvl="0" indent="-457200" algn="l" defTabSz="457200" rtl="0" eaLnBrk="1" fontAlgn="auto" latinLnBrk="0" hangingPunct="1">
              <a:lnSpc>
                <a:spcPct val="100000"/>
              </a:lnSpc>
              <a:spcBef>
                <a:spcPts val="100"/>
              </a:spcBef>
              <a:spcAft>
                <a:spcPts val="0"/>
              </a:spcAft>
              <a:buClrTx/>
              <a:buSzTx/>
              <a:buFont typeface="+mj-lt"/>
              <a:buAutoNum type="alphaUcPeriod"/>
              <a:tabLst>
                <a:tab pos="469265" algn="l"/>
              </a:tabLst>
              <a:defRPr/>
            </a:pPr>
            <a:r>
              <a:rPr kumimoji="0" lang="en-US" sz="2400" b="1" i="0" u="none" strike="noStrike" kern="1200" cap="none" spc="0" normalizeH="0" baseline="0" noProof="0" dirty="0">
                <a:ln>
                  <a:noFill/>
                </a:ln>
                <a:solidFill>
                  <a:srgbClr val="6F2F9F"/>
                </a:solidFill>
                <a:effectLst/>
                <a:uLnTx/>
                <a:uFillTx/>
                <a:latin typeface="Times New Roman"/>
                <a:ea typeface="+mn-ea"/>
                <a:cs typeface="Times New Roman"/>
              </a:rPr>
              <a:t>Allosteric</a:t>
            </a:r>
            <a:r>
              <a:rPr kumimoji="0" lang="en-US" sz="2400" b="1" i="0" u="none" strike="noStrike" kern="1200" cap="none" spc="-40" normalizeH="0" baseline="0" noProof="0" dirty="0">
                <a:ln>
                  <a:noFill/>
                </a:ln>
                <a:solidFill>
                  <a:srgbClr val="6F2F9F"/>
                </a:solidFill>
                <a:effectLst/>
                <a:uLnTx/>
                <a:uFillTx/>
                <a:latin typeface="Times New Roman"/>
                <a:ea typeface="+mn-ea"/>
                <a:cs typeface="Times New Roman"/>
              </a:rPr>
              <a:t> </a:t>
            </a:r>
            <a:r>
              <a:rPr kumimoji="0" lang="en-US" sz="2400" b="1" i="0" u="none" strike="noStrike" kern="1200" cap="none" spc="-5" normalizeH="0" baseline="0" noProof="0" dirty="0">
                <a:ln>
                  <a:noFill/>
                </a:ln>
                <a:solidFill>
                  <a:srgbClr val="6F2F9F"/>
                </a:solidFill>
                <a:effectLst/>
                <a:uLnTx/>
                <a:uFillTx/>
                <a:latin typeface="Times New Roman"/>
                <a:ea typeface="+mn-ea"/>
                <a:cs typeface="Times New Roman"/>
              </a:rPr>
              <a:t>regulation:</a:t>
            </a:r>
            <a:endParaRPr kumimoji="0" lang="en-US" sz="2400"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15" name="مستطيل 14"/>
          <p:cNvSpPr/>
          <p:nvPr/>
        </p:nvSpPr>
        <p:spPr>
          <a:xfrm>
            <a:off x="-22688" y="1697927"/>
            <a:ext cx="9166688" cy="46166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Fructose-6-P + ATP -----&gt; Fructose-1,6-bisphosphate + ADP</a:t>
            </a:r>
          </a:p>
        </p:txBody>
      </p:sp>
      <p:sp>
        <p:nvSpPr>
          <p:cNvPr id="14" name="مستطيل 13"/>
          <p:cNvSpPr/>
          <p:nvPr/>
        </p:nvSpPr>
        <p:spPr>
          <a:xfrm>
            <a:off x="0" y="2159593"/>
            <a:ext cx="9144000" cy="461665"/>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PFK catalyzes 1st committed step in glycolysis (10 steps total) </a:t>
            </a:r>
          </a:p>
        </p:txBody>
      </p:sp>
      <p:sp>
        <p:nvSpPr>
          <p:cNvPr id="17" name="مستطيل 16"/>
          <p:cNvSpPr/>
          <p:nvPr/>
        </p:nvSpPr>
        <p:spPr>
          <a:xfrm>
            <a:off x="7288696" y="648857"/>
            <a:ext cx="1880131" cy="452496"/>
          </a:xfrm>
          <a:prstGeom prst="rect">
            <a:avLst/>
          </a:prstGeom>
        </p:spPr>
        <p:txBody>
          <a:bodyPr wrap="square">
            <a:spAutoFit/>
          </a:bodyPr>
          <a:lstStyle/>
          <a:p>
            <a:pPr marL="12700" marR="0" lvl="0" indent="0" algn="ctr" defTabSz="457200" rtl="0" eaLnBrk="1" fontAlgn="auto" latinLnBrk="0" hangingPunct="1">
              <a:lnSpc>
                <a:spcPct val="130000"/>
              </a:lnSpc>
              <a:spcBef>
                <a:spcPts val="1445"/>
              </a:spcBef>
              <a:spcAft>
                <a:spcPts val="0"/>
              </a:spcAft>
              <a:buClrTx/>
              <a:buSzTx/>
              <a:buFontTx/>
              <a:buNone/>
              <a:tabLst>
                <a:tab pos="317500" algn="l"/>
              </a:tabLst>
              <a:defRPr/>
            </a:pPr>
            <a:r>
              <a:rPr kumimoji="0" lang="en-US" sz="2000" b="1" i="0" u="none" strike="noStrike" kern="1200" cap="none" spc="0" normalizeH="0" baseline="0" noProof="0" dirty="0">
                <a:ln>
                  <a:noFill/>
                </a:ln>
                <a:solidFill>
                  <a:srgbClr val="FF0000"/>
                </a:solidFill>
                <a:effectLst/>
                <a:uLnTx/>
                <a:uFillTx/>
                <a:latin typeface="Times New Roman"/>
                <a:ea typeface="+mn-ea"/>
                <a:cs typeface="Times New Roman"/>
              </a:rPr>
              <a:t>LO 3.6 &amp; 3.7</a:t>
            </a:r>
          </a:p>
        </p:txBody>
      </p:sp>
      <p:pic>
        <p:nvPicPr>
          <p:cNvPr id="18" name="Picture 5">
            <a:extLst>
              <a:ext uri="{FF2B5EF4-FFF2-40B4-BE49-F238E27FC236}">
                <a16:creationId xmlns:a16="http://schemas.microsoft.com/office/drawing/2014/main" id="{2E927242-6E07-46A5-8C58-43EA37CC968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114800" y="1"/>
            <a:ext cx="761999" cy="685800"/>
          </a:xfrm>
          <a:prstGeom prst="rect">
            <a:avLst/>
          </a:prstGeom>
        </p:spPr>
      </p:pic>
      <p:pic>
        <p:nvPicPr>
          <p:cNvPr id="2" name="Picture 1">
            <a:extLst>
              <a:ext uri="{FF2B5EF4-FFF2-40B4-BE49-F238E27FC236}">
                <a16:creationId xmlns:a16="http://schemas.microsoft.com/office/drawing/2014/main" id="{AD367DB9-E069-44D6-BC06-524406F50573}"/>
              </a:ext>
            </a:extLst>
          </p:cNvPr>
          <p:cNvPicPr>
            <a:picLocks noChangeAspect="1"/>
          </p:cNvPicPr>
          <p:nvPr/>
        </p:nvPicPr>
        <p:blipFill>
          <a:blip r:embed="rId5"/>
          <a:stretch>
            <a:fillRect/>
          </a:stretch>
        </p:blipFill>
        <p:spPr>
          <a:xfrm>
            <a:off x="152400" y="2729753"/>
            <a:ext cx="8839200" cy="3671048"/>
          </a:xfrm>
          <a:prstGeom prst="rect">
            <a:avLst/>
          </a:prstGeom>
        </p:spPr>
      </p:pic>
    </p:spTree>
    <p:custDataLst>
      <p:tags r:id="rId1"/>
    </p:custDataLst>
    <p:extLst>
      <p:ext uri="{BB962C8B-B14F-4D97-AF65-F5344CB8AC3E}">
        <p14:creationId xmlns:p14="http://schemas.microsoft.com/office/powerpoint/2010/main" val="4111813899"/>
      </p:ext>
    </p:extLst>
  </p:cSld>
  <p:clrMapOvr>
    <a:masterClrMapping/>
  </p:clrMapOvr>
  <mc:AlternateContent xmlns:mc="http://schemas.openxmlformats.org/markup-compatibility/2006" xmlns:p14="http://schemas.microsoft.com/office/powerpoint/2010/main">
    <mc:Choice Requires="p14">
      <p:transition spd="slow" p14:dur="2000" advTm="264740"/>
    </mc:Choice>
    <mc:Fallback xmlns="">
      <p:transition spd="slow" advTm="2647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4" grpId="0"/>
    </p:bldLst>
  </p:timing>
  <p:extLst>
    <p:ext uri="{3A86A75C-4F4B-4683-9AE1-C65F6400EC91}">
      <p14:laserTraceLst xmlns:p14="http://schemas.microsoft.com/office/powerpoint/2010/main">
        <p14:tracePtLst>
          <p14:tracePt t="3161" x="4670425" y="5661025"/>
          <p14:tracePt t="3169" x="4670425" y="5653088"/>
          <p14:tracePt t="3184" x="4670425" y="5643563"/>
          <p14:tracePt t="3208" x="4670425" y="5589588"/>
          <p14:tracePt t="3234" x="4670425" y="5518150"/>
          <p14:tracePt t="3258" x="4679950" y="5429250"/>
          <p14:tracePt t="3283" x="4714875" y="5276850"/>
          <p14:tracePt t="3287" x="4759325" y="5197475"/>
          <p14:tracePt t="3308" x="4848225" y="5010150"/>
          <p14:tracePt t="3333" x="5099050" y="4589463"/>
          <p14:tracePt t="3358" x="5483225" y="4027488"/>
          <p14:tracePt t="3384" x="5741988" y="3562350"/>
          <p14:tracePt t="3408" x="6045200" y="2732088"/>
          <p14:tracePt t="3433" x="6323013" y="1919288"/>
          <p14:tracePt t="3459" x="6589713" y="1133475"/>
          <p14:tracePt t="3483" x="6759575" y="465138"/>
          <p14:tracePt t="3508" x="6848475" y="88900"/>
          <p14:tracePt t="3533" x="6848475" y="26988"/>
          <p14:tracePt t="3586" x="6840538" y="36513"/>
          <p14:tracePt t="3608" x="6742113" y="303213"/>
          <p14:tracePt t="3633" x="6562725" y="581025"/>
          <p14:tracePt t="3658" x="6259513" y="847725"/>
          <p14:tracePt t="3683" x="5875338" y="1017588"/>
          <p14:tracePt t="3708" x="5018088" y="1179513"/>
          <p14:tracePt t="3733" x="3562350" y="1357313"/>
          <p14:tracePt t="3758" x="1490663" y="1357313"/>
          <p14:tracePt t="4561" x="9525" y="2884488"/>
          <p14:tracePt t="4569" x="44450" y="2946400"/>
          <p14:tracePt t="4583" x="88900" y="3009900"/>
          <p14:tracePt t="4608" x="196850" y="3205163"/>
          <p14:tracePt t="4633" x="276225" y="3340100"/>
          <p14:tracePt t="4658" x="339725" y="3438525"/>
          <p14:tracePt t="4683" x="473075" y="3581400"/>
          <p14:tracePt t="4708" x="581025" y="3705225"/>
          <p14:tracePt t="4733" x="660400" y="3795713"/>
          <p14:tracePt t="4758" x="714375" y="3848100"/>
          <p14:tracePt t="4783" x="785813" y="3929063"/>
          <p14:tracePt t="4787" x="822325" y="3946525"/>
          <p14:tracePt t="4808" x="839788" y="3965575"/>
          <p14:tracePt t="4833" x="857250" y="3973513"/>
          <p14:tracePt t="4905" x="874713" y="3973513"/>
          <p14:tracePt t="4921" x="884238" y="3973513"/>
          <p14:tracePt t="4933" x="911225" y="3973513"/>
          <p14:tracePt t="4958" x="938213" y="3973513"/>
          <p14:tracePt t="4983" x="965200" y="3965575"/>
          <p14:tracePt t="5008" x="973138" y="3956050"/>
          <p14:tracePt t="5033" x="1000125" y="3929063"/>
          <p14:tracePt t="5058" x="1036638" y="3875088"/>
          <p14:tracePt t="5083" x="1062038" y="3822700"/>
          <p14:tracePt t="5108" x="1098550" y="3776663"/>
          <p14:tracePt t="5133" x="1116013" y="3741738"/>
          <p14:tracePt t="5158" x="1116013" y="3697288"/>
          <p14:tracePt t="5183" x="1116013" y="3643313"/>
          <p14:tracePt t="5208" x="1116013" y="3571875"/>
          <p14:tracePt t="5233" x="1116013" y="3482975"/>
          <p14:tracePt t="5258" x="1098550" y="3394075"/>
          <p14:tracePt t="5283" x="1071563" y="3313113"/>
          <p14:tracePt t="5308" x="1062038" y="3286125"/>
          <p14:tracePt t="5312" x="1062038" y="3259138"/>
          <p14:tracePt t="5333" x="1062038" y="3232150"/>
          <p14:tracePt t="5358" x="1062038" y="3187700"/>
          <p14:tracePt t="5383" x="1062038" y="3108325"/>
          <p14:tracePt t="5408" x="1062038" y="3017838"/>
          <p14:tracePt t="5433" x="1089025" y="2894013"/>
          <p14:tracePt t="5458" x="1089025" y="2867025"/>
          <p14:tracePt t="5483" x="1098550" y="2867025"/>
          <p14:tracePt t="5508" x="1098550" y="2857500"/>
          <p14:tracePt t="5533" x="1098550" y="2840038"/>
          <p14:tracePt t="5558" x="1098550" y="2813050"/>
          <p14:tracePt t="5583" x="1116013" y="2786063"/>
          <p14:tracePt t="5608" x="1125538" y="2741613"/>
          <p14:tracePt t="5633" x="1169988" y="2660650"/>
          <p14:tracePt t="5658" x="1231900" y="2562225"/>
          <p14:tracePt t="5683" x="1295400" y="2473325"/>
          <p14:tracePt t="5708" x="1339850" y="2411413"/>
          <p14:tracePt t="5733" x="1384300" y="2347913"/>
          <p14:tracePt t="5758" x="1428750" y="2295525"/>
          <p14:tracePt t="5783" x="1473200" y="2268538"/>
          <p14:tracePt t="5808" x="1482725" y="2251075"/>
          <p14:tracePt t="5833" x="1517650" y="2224088"/>
          <p14:tracePt t="5858" x="1581150" y="2197100"/>
          <p14:tracePt t="5883" x="1616075" y="2179638"/>
          <p14:tracePt t="5908" x="1660525" y="2170113"/>
          <p14:tracePt t="5933" x="1679575" y="2170113"/>
          <p14:tracePt t="5958" x="1714500" y="2170113"/>
          <p14:tracePt t="5983" x="1751013" y="2170113"/>
          <p14:tracePt t="6008" x="1768475" y="2170113"/>
          <p14:tracePt t="6033" x="1795463" y="2170113"/>
          <p14:tracePt t="6058" x="1812925" y="2170113"/>
          <p14:tracePt t="6083" x="1830388" y="2170113"/>
          <p14:tracePt t="6108" x="1839913" y="2170113"/>
          <p14:tracePt t="6133" x="1847850" y="2179638"/>
          <p14:tracePt t="6158" x="1874838" y="2187575"/>
          <p14:tracePt t="6183" x="1893888" y="2187575"/>
          <p14:tracePt t="6208" x="1901825" y="2197100"/>
          <p14:tracePt t="6258" x="1919288" y="2197100"/>
          <p14:tracePt t="6283" x="1946275" y="2197100"/>
          <p14:tracePt t="6308" x="1973263" y="2197100"/>
          <p14:tracePt t="6333" x="2009775" y="2197100"/>
          <p14:tracePt t="6385" x="2027238" y="2197100"/>
          <p14:tracePt t="6417" x="2036763" y="2197100"/>
          <p14:tracePt t="6449" x="2044700" y="2197100"/>
          <p14:tracePt t="7065" x="2054225" y="2197100"/>
          <p14:tracePt t="7073" x="2062163" y="2197100"/>
          <p14:tracePt t="7083" x="2071688" y="2197100"/>
          <p14:tracePt t="7108" x="2081213" y="2197100"/>
          <p14:tracePt t="7133" x="2089150" y="2197100"/>
          <p14:tracePt t="7158" x="2116138" y="2197100"/>
          <p14:tracePt t="7183" x="2133600" y="2197100"/>
          <p14:tracePt t="7208" x="2160588" y="2197100"/>
          <p14:tracePt t="7233" x="2214563" y="2214563"/>
          <p14:tracePt t="7258" x="2259013" y="2224088"/>
          <p14:tracePt t="7283" x="2357438" y="2232025"/>
          <p14:tracePt t="7308" x="2482850" y="2259013"/>
          <p14:tracePt t="7332" x="2598738" y="2276475"/>
          <p14:tracePt t="7358" x="2679700" y="2286000"/>
          <p14:tracePt t="7383" x="2751138" y="2303463"/>
          <p14:tracePt t="7408" x="2822575" y="2330450"/>
          <p14:tracePt t="7433" x="2946400" y="2393950"/>
          <p14:tracePt t="7458" x="3205163" y="2581275"/>
          <p14:tracePt t="7483" x="3581400" y="2911475"/>
          <p14:tracePt t="7508" x="3768725" y="3170238"/>
          <p14:tracePt t="7532" x="3875088" y="3375025"/>
          <p14:tracePt t="7558" x="3973513" y="3554413"/>
          <p14:tracePt t="7583" x="4125913" y="3803650"/>
          <p14:tracePt t="7608" x="4251325" y="4044950"/>
          <p14:tracePt t="7633" x="4303713" y="4286250"/>
          <p14:tracePt t="7658" x="4303713" y="4367213"/>
          <p14:tracePt t="7683" x="4295775" y="4384675"/>
          <p14:tracePt t="7707" x="4268788" y="4402138"/>
          <p14:tracePt t="7732" x="4232275" y="4419600"/>
          <p14:tracePt t="7758" x="4160838" y="4473575"/>
          <p14:tracePt t="7783" x="4062413" y="4527550"/>
          <p14:tracePt t="7786" x="4027488" y="4537075"/>
          <p14:tracePt t="7808" x="3983038" y="4554538"/>
          <p14:tracePt t="7832" x="3946525" y="4589463"/>
          <p14:tracePt t="7858" x="3929063" y="4608513"/>
          <p14:tracePt t="7883" x="3911600" y="4608513"/>
          <p14:tracePt t="7908" x="3894138" y="4616450"/>
          <p14:tracePt t="7933" x="3867150" y="4625975"/>
          <p14:tracePt t="7958" x="3848100" y="4625975"/>
          <p14:tracePt t="7983" x="3840163" y="4625975"/>
          <p14:tracePt t="8008" x="3776663" y="4625975"/>
          <p14:tracePt t="8032" x="3705225" y="4572000"/>
          <p14:tracePt t="8058" x="3633788" y="4438650"/>
          <p14:tracePt t="8082" x="3581400" y="4251325"/>
          <p14:tracePt t="8108" x="3554413" y="4081463"/>
          <p14:tracePt t="8133" x="3554413" y="3894138"/>
          <p14:tracePt t="8158" x="3608388" y="3714750"/>
          <p14:tracePt t="8183" x="3687763" y="3608388"/>
          <p14:tracePt t="8208" x="3759200" y="3554413"/>
          <p14:tracePt t="8232" x="3938588" y="3490913"/>
          <p14:tracePt t="8257" x="4125913" y="3438525"/>
          <p14:tracePt t="8283" x="4313238" y="3394075"/>
          <p14:tracePt t="8308" x="4572000" y="3394075"/>
          <p14:tracePt t="8312" x="4679950" y="3394075"/>
          <p14:tracePt t="8333" x="4919663" y="3394075"/>
          <p14:tracePt t="8357" x="5224463" y="3446463"/>
          <p14:tracePt t="8382" x="5473700" y="3598863"/>
          <p14:tracePt t="8408" x="5724525" y="3830638"/>
          <p14:tracePt t="8432" x="6242050" y="4375150"/>
          <p14:tracePt t="8457" x="6518275" y="4759325"/>
          <p14:tracePt t="8483" x="6554788" y="4938713"/>
          <p14:tracePt t="8508" x="6554788" y="5018088"/>
          <p14:tracePt t="8532" x="6518275" y="5108575"/>
          <p14:tracePt t="8557" x="6438900" y="5232400"/>
          <p14:tracePt t="8582" x="6276975" y="5456238"/>
          <p14:tracePt t="8608" x="6054725" y="5626100"/>
          <p14:tracePt t="8632" x="5661025" y="5768975"/>
          <p14:tracePt t="8657" x="5313363" y="5795963"/>
          <p14:tracePt t="8682" x="4875213" y="5795963"/>
          <p14:tracePt t="8707" x="4473575" y="5768975"/>
          <p14:tracePt t="8732" x="4116388" y="5599113"/>
          <p14:tracePt t="8757" x="3465513" y="5180013"/>
          <p14:tracePt t="8783" x="3054350" y="4813300"/>
          <p14:tracePt t="8786" x="2982913" y="4741863"/>
          <p14:tracePt t="8808" x="2938463" y="4660900"/>
          <p14:tracePt t="8832" x="2901950" y="4446588"/>
          <p14:tracePt t="8857" x="2919413" y="4160838"/>
          <p14:tracePt t="8883" x="3054350" y="3875088"/>
          <p14:tracePt t="8907" x="3241675" y="3625850"/>
          <p14:tracePt t="8932" x="3394075" y="3500438"/>
          <p14:tracePt t="8957" x="3616325" y="3402013"/>
          <p14:tracePt t="8982" x="4143375" y="3251200"/>
          <p14:tracePt t="9008" x="4776788" y="3133725"/>
          <p14:tracePt t="9032" x="5303838" y="3081338"/>
          <p14:tracePt t="9057" x="5634038" y="3081338"/>
          <p14:tracePt t="9082" x="6027738" y="3152775"/>
          <p14:tracePt t="9107" x="6303963" y="3224213"/>
          <p14:tracePt t="9132" x="6465888" y="3286125"/>
          <p14:tracePt t="9157" x="6518275" y="3330575"/>
          <p14:tracePt t="9182" x="6554788" y="3394075"/>
          <p14:tracePt t="9208" x="6589713" y="3500438"/>
          <p14:tracePt t="9232" x="6616700" y="3643313"/>
          <p14:tracePt t="9257" x="6616700" y="3697288"/>
          <p14:tracePt t="9283" x="6616700" y="3776663"/>
          <p14:tracePt t="9307" x="6608763" y="3894138"/>
          <p14:tracePt t="9332" x="6554788" y="3990975"/>
          <p14:tracePt t="9358" x="6500813" y="4089400"/>
          <p14:tracePt t="9382" x="6456363" y="4143375"/>
          <p14:tracePt t="9408" x="6429375" y="4160838"/>
          <p14:tracePt t="9432" x="6375400" y="4179888"/>
          <p14:tracePt t="9457" x="6330950" y="4197350"/>
          <p14:tracePt t="9483" x="6232525" y="4205288"/>
          <p14:tracePt t="9507" x="6153150" y="4232275"/>
          <p14:tracePt t="9532" x="6116638" y="4232275"/>
          <p14:tracePt t="9557" x="6099175" y="4232275"/>
          <p14:tracePt t="9582" x="6089650" y="4241800"/>
          <p14:tracePt t="9641" x="6081713" y="4241800"/>
          <p14:tracePt t="9657" x="6062663" y="4241800"/>
          <p14:tracePt t="9673" x="6045200" y="4241800"/>
          <p14:tracePt t="9689" x="6037263" y="4241800"/>
          <p14:tracePt t="9785" x="6027738" y="4241800"/>
          <p14:tracePt t="9793" x="6010275" y="4241800"/>
          <p14:tracePt t="9807" x="5983288" y="4241800"/>
          <p14:tracePt t="9832" x="5867400" y="4241800"/>
          <p14:tracePt t="9857" x="5768975" y="4276725"/>
          <p14:tracePt t="9882" x="5688013" y="4322763"/>
          <p14:tracePt t="9907" x="5608638" y="4375150"/>
          <p14:tracePt t="9932" x="5510213" y="4456113"/>
          <p14:tracePt t="9957" x="5375275" y="4598988"/>
          <p14:tracePt t="9982" x="5259388" y="4741863"/>
          <p14:tracePt t="10008" x="5160963" y="4848225"/>
          <p14:tracePt t="10032" x="5037138" y="4956175"/>
          <p14:tracePt t="10057" x="4946650" y="5018088"/>
          <p14:tracePt t="10082" x="4884738" y="5054600"/>
          <p14:tracePt t="10107" x="4875213" y="5054600"/>
          <p14:tracePt t="10132" x="4867275" y="5054600"/>
          <p14:tracePt t="10157" x="4795838" y="5054600"/>
          <p14:tracePt t="10182" x="4732338" y="5062538"/>
          <p14:tracePt t="10208" x="4697413" y="5062538"/>
          <p14:tracePt t="10232" x="4643438" y="5062538"/>
          <p14:tracePt t="10257" x="4518025" y="4983163"/>
          <p14:tracePt t="10283" x="4367213" y="4768850"/>
          <p14:tracePt t="10307" x="4322763" y="4633913"/>
          <p14:tracePt t="10332" x="4313238" y="4545013"/>
          <p14:tracePt t="10357" x="4313238" y="4429125"/>
          <p14:tracePt t="10382" x="4330700" y="4348163"/>
          <p14:tracePt t="10408" x="4367213" y="4251325"/>
          <p14:tracePt t="10432" x="4411663" y="4133850"/>
          <p14:tracePt t="10457" x="4465638" y="3983038"/>
          <p14:tracePt t="10482" x="4518025" y="3894138"/>
          <p14:tracePt t="10507" x="4589463" y="3813175"/>
          <p14:tracePt t="10532" x="4625975" y="3751263"/>
          <p14:tracePt t="10557" x="4660900" y="3732213"/>
          <p14:tracePt t="10582" x="4687888" y="3705225"/>
          <p14:tracePt t="10607" x="4724400" y="3643313"/>
          <p14:tracePt t="10632" x="4732338" y="3633788"/>
          <p14:tracePt t="10657" x="4732338" y="3616325"/>
          <p14:tracePt t="10682" x="4732338" y="3608388"/>
          <p14:tracePt t="10707" x="4679950" y="3581400"/>
          <p14:tracePt t="10732" x="4537075" y="3517900"/>
          <p14:tracePt t="10757" x="4375150" y="3455988"/>
          <p14:tracePt t="10782" x="4224338" y="3394075"/>
          <p14:tracePt t="10786" x="4143375" y="3357563"/>
          <p14:tracePt t="10807" x="3983038" y="3303588"/>
          <p14:tracePt t="10832" x="3616325" y="3214688"/>
          <p14:tracePt t="10857" x="3259138" y="3187700"/>
          <p14:tracePt t="10882" x="3197225" y="3187700"/>
          <p14:tracePt t="11073" x="3187700" y="3187700"/>
          <p14:tracePt t="11081" x="3187700" y="3197225"/>
          <p14:tracePt t="11097" x="3205163" y="3197225"/>
          <p14:tracePt t="11107" x="3214688" y="3197225"/>
          <p14:tracePt t="11132" x="3268663" y="3197225"/>
          <p14:tracePt t="11157" x="3402013" y="3197225"/>
          <p14:tracePt t="11182" x="3625850" y="3197225"/>
          <p14:tracePt t="11208" x="3822700" y="3197225"/>
          <p14:tracePt t="11232" x="3911600" y="3197225"/>
          <p14:tracePt t="11257" x="4017963" y="3197225"/>
          <p14:tracePt t="11282" x="4214813" y="3197225"/>
          <p14:tracePt t="11307" x="4510088" y="3197225"/>
          <p14:tracePt t="11312" x="4608513" y="3197225"/>
          <p14:tracePt t="11332" x="4786313" y="3197225"/>
          <p14:tracePt t="11357" x="4973638" y="3197225"/>
          <p14:tracePt t="11382" x="5018088" y="3197225"/>
          <p14:tracePt t="11435" x="5000625" y="3197225"/>
          <p14:tracePt t="11457" x="4894263" y="3205163"/>
          <p14:tracePt t="11482" x="4776788" y="3205163"/>
          <p14:tracePt t="11507" x="4616450" y="3205163"/>
          <p14:tracePt t="11532" x="4402138" y="3205163"/>
          <p14:tracePt t="11557" x="4143375" y="3205163"/>
          <p14:tracePt t="11582" x="3822700" y="3205163"/>
          <p14:tracePt t="11608" x="3544888" y="3241675"/>
          <p14:tracePt t="11632" x="3473450" y="3251200"/>
          <p14:tracePt t="11657" x="3375025" y="3251200"/>
          <p14:tracePt t="11682" x="3313113" y="3251200"/>
          <p14:tracePt t="11707" x="3286125" y="3251200"/>
          <p14:tracePt t="11841" x="3286125" y="3259138"/>
          <p14:tracePt t="11857" x="3286125" y="3268663"/>
          <p14:tracePt t="11865" x="3286125" y="3303588"/>
          <p14:tracePt t="11882" x="3348038" y="3490913"/>
          <p14:tracePt t="11907" x="3438525" y="3902075"/>
          <p14:tracePt t="11932" x="3482975" y="4286250"/>
          <p14:tracePt t="11957" x="3536950" y="4598988"/>
          <p14:tracePt t="11982" x="3581400" y="4884738"/>
          <p14:tracePt t="12007" x="3616325" y="5170488"/>
          <p14:tracePt t="12032" x="3633788" y="5348288"/>
          <p14:tracePt t="12057" x="3660775" y="5419725"/>
          <p14:tracePt t="12082" x="3660775" y="5483225"/>
          <p14:tracePt t="12107" x="3670300" y="5527675"/>
          <p14:tracePt t="12132" x="3670300" y="5545138"/>
          <p14:tracePt t="12273" x="3670300" y="5554663"/>
          <p14:tracePt t="12289" x="3660775" y="5554663"/>
          <p14:tracePt t="12297" x="3660775" y="5537200"/>
          <p14:tracePt t="12307" x="3660775" y="5518150"/>
          <p14:tracePt t="12332" x="3660775" y="5456238"/>
          <p14:tracePt t="12357" x="3660775" y="5375275"/>
          <p14:tracePt t="12382" x="3687763" y="5214938"/>
          <p14:tracePt t="12407" x="3724275" y="5045075"/>
          <p14:tracePt t="12432" x="3751263" y="4929188"/>
          <p14:tracePt t="12457" x="3751263" y="4822825"/>
          <p14:tracePt t="12482" x="3768725" y="4724400"/>
          <p14:tracePt t="12507" x="3795713" y="4589463"/>
          <p14:tracePt t="12532" x="3840163" y="4465638"/>
          <p14:tracePt t="12557" x="3848100" y="4402138"/>
          <p14:tracePt t="12582" x="3857625" y="4375150"/>
          <p14:tracePt t="12607" x="3857625" y="4367213"/>
          <p14:tracePt t="12657" x="3857625" y="4357688"/>
          <p14:tracePt t="12682" x="3857625" y="4348163"/>
          <p14:tracePt t="12707" x="3857625" y="4340225"/>
          <p14:tracePt t="12732" x="3840163" y="4340225"/>
          <p14:tracePt t="12757" x="3830638" y="4322763"/>
          <p14:tracePt t="12782" x="3822700" y="4322763"/>
          <p14:tracePt t="12825" x="3813175" y="4322763"/>
          <p14:tracePt t="12835" x="3803650" y="4322763"/>
          <p14:tracePt t="12857" x="3795713" y="4313238"/>
          <p14:tracePt t="12882" x="3795713" y="4303713"/>
          <p14:tracePt t="12907" x="3795713" y="4268788"/>
          <p14:tracePt t="12932" x="3795713" y="4205288"/>
          <p14:tracePt t="12957" x="3795713" y="4098925"/>
          <p14:tracePt t="12982" x="3813175" y="3929063"/>
          <p14:tracePt t="13007" x="3830638" y="3768725"/>
          <p14:tracePt t="13032" x="3830638" y="3687763"/>
          <p14:tracePt t="13057" x="3830638" y="3581400"/>
          <p14:tracePt t="13082" x="3830638" y="3455988"/>
          <p14:tracePt t="13107" x="3786188" y="3295650"/>
          <p14:tracePt t="13132" x="3724275" y="3160713"/>
          <p14:tracePt t="13157" x="3705225" y="3133725"/>
          <p14:tracePt t="13182" x="3705225" y="3116263"/>
          <p14:tracePt t="13207" x="3687763" y="3081338"/>
          <p14:tracePt t="13232" x="3670300" y="3054350"/>
          <p14:tracePt t="13257" x="3625850" y="3017838"/>
          <p14:tracePt t="13282" x="3616325" y="3009900"/>
          <p14:tracePt t="13307" x="3598863" y="3009900"/>
          <p14:tracePt t="13353" x="3581400" y="3000375"/>
          <p14:tracePt t="13377" x="3571875" y="3000375"/>
          <p14:tracePt t="13385" x="3562350" y="3000375"/>
          <p14:tracePt t="13407" x="3536950" y="3000375"/>
          <p14:tracePt t="13432" x="3509963" y="3000375"/>
          <p14:tracePt t="13457" x="3473450" y="3017838"/>
          <p14:tracePt t="13482" x="3455988" y="3036888"/>
          <p14:tracePt t="13507" x="3446463" y="3071813"/>
          <p14:tracePt t="13532" x="3438525" y="3143250"/>
          <p14:tracePt t="13557" x="3438525" y="3232150"/>
          <p14:tracePt t="13582" x="3438525" y="3330575"/>
          <p14:tracePt t="13607" x="3429000" y="3438525"/>
          <p14:tracePt t="13632" x="3402013" y="3517900"/>
          <p14:tracePt t="13657" x="3330575" y="3598863"/>
          <p14:tracePt t="13682" x="3268663" y="3643313"/>
          <p14:tracePt t="13707" x="3214688" y="3643313"/>
          <p14:tracePt t="13732" x="3098800" y="3643313"/>
          <p14:tracePt t="13757" x="2965450" y="3643313"/>
          <p14:tracePt t="13782" x="2857500" y="3643313"/>
          <p14:tracePt t="13785" x="2813050" y="3633788"/>
          <p14:tracePt t="13807" x="2751138" y="3633788"/>
          <p14:tracePt t="13832" x="2554288" y="3581400"/>
          <p14:tracePt t="13857" x="2241550" y="3446463"/>
          <p14:tracePt t="13882" x="2062163" y="3357563"/>
          <p14:tracePt t="13907" x="1973263" y="3322638"/>
          <p14:tracePt t="13932" x="1919288" y="3286125"/>
          <p14:tracePt t="13957" x="1884363" y="3259138"/>
          <p14:tracePt t="13982" x="1830388" y="3214688"/>
          <p14:tracePt t="14007" x="1785938" y="3187700"/>
          <p14:tracePt t="14105" x="1785938" y="3179763"/>
          <p14:tracePt t="14113" x="1785938" y="3170238"/>
          <p14:tracePt t="14131" x="1803400" y="3160713"/>
          <p14:tracePt t="14157" x="1839913" y="3143250"/>
          <p14:tracePt t="14182" x="1857375" y="3133725"/>
          <p14:tracePt t="14207" x="1911350" y="3125788"/>
          <p14:tracePt t="14232" x="2044700" y="3116263"/>
          <p14:tracePt t="14256" x="2366963" y="3116263"/>
          <p14:tracePt t="14282" x="2608263" y="3116263"/>
          <p14:tracePt t="14307" x="2822575" y="3116263"/>
          <p14:tracePt t="14331" x="3116263" y="3116263"/>
          <p14:tracePt t="14356" x="3473450" y="3116263"/>
          <p14:tracePt t="14382" x="3795713" y="3116263"/>
          <p14:tracePt t="14407" x="4071938" y="3116263"/>
          <p14:tracePt t="14432" x="4313238" y="3116263"/>
          <p14:tracePt t="14457" x="4670425" y="3116263"/>
          <p14:tracePt t="14481" x="4884738" y="3116263"/>
          <p14:tracePt t="14507" x="4983163" y="3116263"/>
          <p14:tracePt t="14531" x="5010150" y="3116263"/>
          <p14:tracePt t="14556" x="5045075" y="3125788"/>
          <p14:tracePt t="14582" x="5072063" y="3152775"/>
          <p14:tracePt t="14607" x="5099050" y="3214688"/>
          <p14:tracePt t="14632" x="5116513" y="3268663"/>
          <p14:tracePt t="14656" x="5126038" y="3357563"/>
          <p14:tracePt t="14681" x="5126038" y="3465513"/>
          <p14:tracePt t="14707" x="5126038" y="3562350"/>
          <p14:tracePt t="14731" x="5081588" y="3643313"/>
          <p14:tracePt t="14757" x="5010150" y="3679825"/>
          <p14:tracePt t="14782" x="4822825" y="3687763"/>
          <p14:tracePt t="14785" x="4759325" y="3687763"/>
          <p14:tracePt t="14806" x="4562475" y="3660775"/>
          <p14:tracePt t="14832" x="4276725" y="3589338"/>
          <p14:tracePt t="14857" x="3965575" y="3465513"/>
          <p14:tracePt t="14882" x="3705225" y="3259138"/>
          <p14:tracePt t="14907" x="3446463" y="3017838"/>
          <p14:tracePt t="14932" x="3241675" y="2813050"/>
          <p14:tracePt t="14956" x="3143250" y="2679700"/>
          <p14:tracePt t="14982" x="3089275" y="2608263"/>
          <p14:tracePt t="15006" x="3062288" y="2554288"/>
          <p14:tracePt t="15032" x="3017838" y="2473325"/>
          <p14:tracePt t="15056" x="2928938" y="2347913"/>
          <p14:tracePt t="15081" x="2857500" y="2276475"/>
          <p14:tracePt t="15107" x="2803525" y="2251075"/>
          <p14:tracePt t="15132" x="2751138" y="2205038"/>
          <p14:tracePt t="15156" x="2643188" y="2133600"/>
          <p14:tracePt t="15182" x="2571750" y="2098675"/>
          <p14:tracePt t="15206" x="2554288" y="2081213"/>
          <p14:tracePt t="15232" x="2544763" y="2081213"/>
          <p14:tracePt t="15257" x="2517775" y="2062163"/>
          <p14:tracePt t="15281" x="2446338" y="2027238"/>
          <p14:tracePt t="15307" x="2339975" y="1990725"/>
          <p14:tracePt t="15332" x="2322513" y="1990725"/>
          <p14:tracePt t="15369" x="2312988" y="1990725"/>
          <p14:tracePt t="15385" x="2295525" y="1982788"/>
          <p14:tracePt t="15406" x="2268538" y="1973263"/>
          <p14:tracePt t="15432" x="2224088" y="1965325"/>
          <p14:tracePt t="15457" x="2187575" y="1955800"/>
          <p14:tracePt t="15585" x="2187575" y="1965325"/>
          <p14:tracePt t="15601" x="2187575" y="2000250"/>
          <p14:tracePt t="15610" x="2205038" y="2017713"/>
          <p14:tracePt t="15632" x="2268538" y="2089150"/>
          <p14:tracePt t="15656" x="2562225" y="2276475"/>
          <p14:tracePt t="15681" x="2803525" y="2401888"/>
          <p14:tracePt t="15707" x="3054350" y="2509838"/>
          <p14:tracePt t="15731" x="3490913" y="2687638"/>
          <p14:tracePt t="15756" x="4010025" y="2901950"/>
          <p14:tracePt t="15781" x="4303713" y="3000375"/>
          <p14:tracePt t="15785" x="4384675" y="3027363"/>
          <p14:tracePt t="15806" x="4537075" y="3071813"/>
          <p14:tracePt t="15832" x="4724400" y="3116263"/>
          <p14:tracePt t="15856" x="4973638" y="3187700"/>
          <p14:tracePt t="15881" x="5108575" y="3224213"/>
          <p14:tracePt t="15906" x="5187950" y="3259138"/>
          <p14:tracePt t="15931" x="5268913" y="3303588"/>
          <p14:tracePt t="15956" x="5268913" y="3375025"/>
          <p14:tracePt t="15981" x="5286375" y="3411538"/>
          <p14:tracePt t="16006" x="5322888" y="3438525"/>
          <p14:tracePt t="16032" x="5340350" y="3446463"/>
          <p14:tracePt t="16056" x="5375275" y="3465513"/>
          <p14:tracePt t="16081" x="5402263" y="3482975"/>
          <p14:tracePt t="16107" x="5438775" y="3517900"/>
          <p14:tracePt t="16131" x="5491163" y="3598863"/>
          <p14:tracePt t="16156" x="5545138" y="3670300"/>
          <p14:tracePt t="16181" x="5572125" y="3714750"/>
          <p14:tracePt t="16206" x="5581650" y="3786188"/>
          <p14:tracePt t="16232" x="5616575" y="3902075"/>
          <p14:tracePt t="16256" x="5608638" y="4125913"/>
          <p14:tracePt t="16281" x="5527675" y="4259263"/>
          <p14:tracePt t="16306" x="5446713" y="4340225"/>
          <p14:tracePt t="16331" x="5251450" y="4419600"/>
          <p14:tracePt t="16356" x="4956175" y="4446588"/>
          <p14:tracePt t="16381" x="4751388" y="4446588"/>
          <p14:tracePt t="16406" x="4625975" y="4446588"/>
          <p14:tracePt t="16432" x="4483100" y="4375150"/>
          <p14:tracePt t="16456" x="4251325" y="4232275"/>
          <p14:tracePt t="16481" x="4071938" y="4116388"/>
          <p14:tracePt t="16506" x="3956050" y="4044950"/>
          <p14:tracePt t="16531" x="3867150" y="3983038"/>
          <p14:tracePt t="16556" x="3795713" y="3919538"/>
          <p14:tracePt t="16581" x="3705225" y="3857625"/>
          <p14:tracePt t="16606" x="3652838" y="3813175"/>
          <p14:tracePt t="16631" x="3625850" y="3795713"/>
          <p14:tracePt t="16656" x="3608388" y="3776663"/>
          <p14:tracePt t="16745" x="3589338" y="3776663"/>
          <p14:tracePt t="16761" x="3589338" y="3768725"/>
          <p14:tracePt t="16769" x="3581400" y="3768725"/>
          <p14:tracePt t="16785" x="3562350" y="3768725"/>
          <p14:tracePt t="16806" x="3536950" y="3768725"/>
          <p14:tracePt t="16832" x="3490913" y="3768725"/>
          <p14:tracePt t="16856" x="3465513" y="3786188"/>
          <p14:tracePt t="16881" x="3455988" y="3840163"/>
          <p14:tracePt t="16906" x="3455988" y="3965575"/>
          <p14:tracePt t="16931" x="3473450" y="4197350"/>
          <p14:tracePt t="16956" x="3660775" y="4589463"/>
          <p14:tracePt t="16981" x="3795713" y="4803775"/>
          <p14:tracePt t="17006" x="3857625" y="4911725"/>
          <p14:tracePt t="17032" x="3911600" y="4973638"/>
          <p14:tracePt t="17056" x="3983038" y="5045075"/>
          <p14:tracePt t="17081" x="4071938" y="5180013"/>
          <p14:tracePt t="17106" x="4089400" y="5197475"/>
          <p14:tracePt t="17273" x="4081463" y="5197475"/>
          <p14:tracePt t="17289" x="4062413" y="5187950"/>
          <p14:tracePt t="17313" x="4062413" y="5170488"/>
          <p14:tracePt t="17321" x="4062413" y="5143500"/>
          <p14:tracePt t="17331" x="4062413" y="5116513"/>
          <p14:tracePt t="17356" x="4062413" y="5072063"/>
          <p14:tracePt t="17381" x="4071938" y="5027613"/>
          <p14:tracePt t="17406" x="4081463" y="5000625"/>
          <p14:tracePt t="17431" x="4089400" y="4965700"/>
          <p14:tracePt t="17456" x="4098925" y="4946650"/>
          <p14:tracePt t="17481" x="4116388" y="4919663"/>
          <p14:tracePt t="17506" x="4125913" y="4894263"/>
          <p14:tracePt t="17531" x="4125913" y="4867275"/>
          <p14:tracePt t="17556" x="4133850" y="4848225"/>
          <p14:tracePt t="17581" x="4133850" y="4840288"/>
          <p14:tracePt t="17606" x="4133850" y="4830763"/>
          <p14:tracePt t="17631" x="4133850" y="4813300"/>
          <p14:tracePt t="17656" x="4133850" y="4786313"/>
          <p14:tracePt t="17681" x="4133850" y="4732338"/>
          <p14:tracePt t="17706" x="4081463" y="4660900"/>
          <p14:tracePt t="17731" x="3902075" y="4545013"/>
          <p14:tracePt t="17756" x="3571875" y="4348163"/>
          <p14:tracePt t="17781" x="3205163" y="4116388"/>
          <p14:tracePt t="17785" x="3089275" y="4044950"/>
          <p14:tracePt t="17806" x="2894013" y="3902075"/>
          <p14:tracePt t="17831" x="2679700" y="3714750"/>
          <p14:tracePt t="17856" x="2482850" y="3509963"/>
          <p14:tracePt t="17881" x="2312988" y="3232150"/>
          <p14:tracePt t="17906" x="2259013" y="3089275"/>
          <p14:tracePt t="17931" x="2205038" y="2973388"/>
          <p14:tracePt t="17956" x="2187575" y="2928938"/>
          <p14:tracePt t="18006" x="2187575" y="2911475"/>
          <p14:tracePt t="18032" x="2205038" y="2884488"/>
          <p14:tracePt t="18056" x="2224088" y="2857500"/>
          <p14:tracePt t="18081" x="2276475" y="2840038"/>
          <p14:tracePt t="18106" x="2419350" y="2840038"/>
          <p14:tracePt t="18131" x="2660650" y="2840038"/>
          <p14:tracePt t="18156" x="3017838" y="2946400"/>
          <p14:tracePt t="18181" x="3500438" y="3125788"/>
          <p14:tracePt t="18206" x="4000500" y="3348038"/>
          <p14:tracePt t="18232" x="4518025" y="3581400"/>
          <p14:tracePt t="18256" x="4822825" y="3714750"/>
          <p14:tracePt t="18281" x="5214938" y="3884613"/>
          <p14:tracePt t="18306" x="5545138" y="4081463"/>
          <p14:tracePt t="18331" x="5813425" y="4251325"/>
          <p14:tracePt t="18356" x="5991225" y="4419600"/>
          <p14:tracePt t="18381" x="6099175" y="4537075"/>
          <p14:tracePt t="18406" x="6242050" y="4724400"/>
          <p14:tracePt t="18431" x="6348413" y="4884738"/>
          <p14:tracePt t="18456" x="6367463" y="4965700"/>
          <p14:tracePt t="18481" x="6367463" y="4983163"/>
          <p14:tracePt t="18506" x="6367463" y="5000625"/>
          <p14:tracePt t="18531" x="6367463" y="5010150"/>
          <p14:tracePt t="18556" x="6357938" y="5018088"/>
          <p14:tracePt t="18581" x="6340475" y="5018088"/>
          <p14:tracePt t="18606" x="6313488" y="5018088"/>
          <p14:tracePt t="18631" x="6276975" y="5018088"/>
          <p14:tracePt t="18656" x="6232525" y="5018088"/>
          <p14:tracePt t="18681" x="6205538" y="4965700"/>
          <p14:tracePt t="18706" x="6180138" y="4938713"/>
          <p14:tracePt t="18731" x="6153150" y="4894263"/>
          <p14:tracePt t="18756" x="6143625" y="4848225"/>
          <p14:tracePt t="18781" x="6143625" y="4830763"/>
          <p14:tracePt t="18831" x="6143625" y="4822825"/>
          <p14:tracePt t="18881" x="6134100" y="4813300"/>
          <p14:tracePt t="18905" x="6126163" y="4813300"/>
          <p14:tracePt t="18921" x="6116638" y="4813300"/>
          <p14:tracePt t="18937" x="6099175" y="4813300"/>
          <p14:tracePt t="18956" x="6062663" y="4822825"/>
          <p14:tracePt t="18981" x="6018213" y="4848225"/>
          <p14:tracePt t="19006" x="5973763" y="4919663"/>
          <p14:tracePt t="19031" x="5929313" y="5018088"/>
          <p14:tracePt t="19056" x="5919788" y="5180013"/>
          <p14:tracePt t="19081" x="5919788" y="5402263"/>
          <p14:tracePt t="19106" x="5956300" y="5527675"/>
          <p14:tracePt t="19131" x="6018213" y="5626100"/>
          <p14:tracePt t="19156" x="6072188" y="5697538"/>
          <p14:tracePt t="19181" x="6108700" y="5751513"/>
          <p14:tracePt t="19206" x="6161088" y="5822950"/>
          <p14:tracePt t="19231" x="6188075" y="5848350"/>
          <p14:tracePt t="19329" x="6188075" y="5822950"/>
          <p14:tracePt t="19337" x="6143625" y="5768975"/>
          <p14:tracePt t="19356" x="6027738" y="5634038"/>
          <p14:tracePt t="19381" x="5902325" y="5510213"/>
          <p14:tracePt t="19406" x="5848350" y="5384800"/>
          <p14:tracePt t="19431" x="5803900" y="5232400"/>
          <p14:tracePt t="19456" x="5776913" y="5143500"/>
          <p14:tracePt t="19481" x="5751513" y="5081588"/>
          <p14:tracePt t="19506" x="5741988" y="4991100"/>
          <p14:tracePt t="19531" x="5741988" y="4902200"/>
          <p14:tracePt t="19556" x="5741988" y="4848225"/>
          <p14:tracePt t="19641" x="5741988" y="4867275"/>
          <p14:tracePt t="19649" x="5732463" y="4894263"/>
          <p14:tracePt t="19659" x="5688013" y="4938713"/>
          <p14:tracePt t="19681" x="5562600" y="5081588"/>
          <p14:tracePt t="19706" x="5402263" y="5205413"/>
          <p14:tracePt t="19731" x="5251450" y="5286375"/>
          <p14:tracePt t="19756" x="5037138" y="5330825"/>
          <p14:tracePt t="19781" x="4724400" y="5348288"/>
          <p14:tracePt t="19785" x="4625975" y="5348288"/>
          <p14:tracePt t="19806" x="4483100" y="5340350"/>
          <p14:tracePt t="19831" x="4429125" y="5322888"/>
          <p14:tracePt t="19856" x="4419600" y="5313363"/>
          <p14:tracePt t="19881" x="4419600" y="5232400"/>
          <p14:tracePt t="19906" x="4429125" y="5153025"/>
          <p14:tracePt t="19931" x="4465638" y="5072063"/>
          <p14:tracePt t="19956" x="4581525" y="4965700"/>
          <p14:tracePt t="19981" x="4795838" y="4875213"/>
          <p14:tracePt t="20006" x="5037138" y="4803775"/>
          <p14:tracePt t="20031" x="5259388" y="4776788"/>
          <p14:tracePt t="20056" x="5357813" y="4776788"/>
          <p14:tracePt t="20081" x="5446713" y="4776788"/>
          <p14:tracePt t="20106" x="5581650" y="4822825"/>
          <p14:tracePt t="20131" x="5688013" y="4884738"/>
          <p14:tracePt t="20156" x="5751513" y="4938713"/>
          <p14:tracePt t="20181" x="5786438" y="5000625"/>
          <p14:tracePt t="20206" x="5803900" y="5037138"/>
          <p14:tracePt t="20231" x="5803900" y="5072063"/>
          <p14:tracePt t="20256" x="5803900" y="5116513"/>
          <p14:tracePt t="20281" x="5795963" y="5170488"/>
          <p14:tracePt t="20306" x="5759450" y="5214938"/>
          <p14:tracePt t="20332" x="5732463" y="5241925"/>
          <p14:tracePt t="20356" x="5724525" y="5259388"/>
          <p14:tracePt t="20409" x="5715000" y="5259388"/>
          <p14:tracePt t="20505" x="5715000" y="5241925"/>
          <p14:tracePt t="20513" x="5715000" y="5224463"/>
          <p14:tracePt t="20531" x="5715000" y="5170488"/>
          <p14:tracePt t="20556" x="5715000" y="5126038"/>
          <p14:tracePt t="20581" x="5724525" y="5081588"/>
          <p14:tracePt t="20606" x="5724525" y="5045075"/>
          <p14:tracePt t="20631" x="5759450" y="4956175"/>
          <p14:tracePt t="20656" x="5786438" y="4894263"/>
          <p14:tracePt t="20681" x="5795963" y="4867275"/>
          <p14:tracePt t="20793" x="5786438" y="4867275"/>
          <p14:tracePt t="20801" x="5751513" y="4867275"/>
          <p14:tracePt t="20810" x="5715000" y="4875213"/>
          <p14:tracePt t="20831" x="5626100" y="4919663"/>
          <p14:tracePt t="20856" x="5465763" y="5000625"/>
          <p14:tracePt t="20881" x="5276850" y="5116513"/>
          <p14:tracePt t="20906" x="5160963" y="5197475"/>
          <p14:tracePt t="20931" x="5037138" y="5268913"/>
          <p14:tracePt t="20956" x="4919663" y="5348288"/>
          <p14:tracePt t="20981" x="4848225" y="5394325"/>
          <p14:tracePt t="21006" x="4803775" y="5411788"/>
          <p14:tracePt t="21031" x="4768850" y="5419725"/>
          <p14:tracePt t="21056" x="4687888" y="5429250"/>
          <p14:tracePt t="21081" x="4473575" y="5429250"/>
          <p14:tracePt t="21106" x="4402138" y="5429250"/>
          <p14:tracePt t="21131" x="4367213" y="5429250"/>
          <p14:tracePt t="21155" x="4348163" y="5429250"/>
          <p14:tracePt t="21181" x="4268788" y="5411788"/>
          <p14:tracePt t="21206" x="4187825" y="5367338"/>
          <p14:tracePt t="21231" x="4089400" y="5313363"/>
          <p14:tracePt t="21256" x="4017963" y="5251450"/>
          <p14:tracePt t="21280" x="3983038" y="5197475"/>
          <p14:tracePt t="21306" x="3983038" y="5180013"/>
          <p14:tracePt t="21331" x="3973513" y="5170488"/>
          <p14:tracePt t="21356" x="3973513" y="5153025"/>
          <p14:tracePt t="21381" x="3973513" y="5143500"/>
          <p14:tracePt t="21406" x="3973513" y="5126038"/>
          <p14:tracePt t="21458" x="3973513" y="5116513"/>
          <p14:tracePt t="21777" x="3973513" y="5126038"/>
          <p14:tracePt t="21786" x="3973513" y="5133975"/>
          <p14:tracePt t="21805" x="3973513" y="5153025"/>
          <p14:tracePt t="21830" x="3938588" y="5160963"/>
          <p14:tracePt t="21856" x="3848100" y="5187950"/>
          <p14:tracePt t="21880" x="3544888" y="5224463"/>
          <p14:tracePt t="21905" x="3348038" y="5224463"/>
          <p14:tracePt t="21931" x="3152775" y="5224463"/>
          <p14:tracePt t="21956" x="2973388" y="5224463"/>
          <p14:tracePt t="21980" x="2884488" y="5224463"/>
          <p14:tracePt t="22006" x="2847975" y="5224463"/>
          <p14:tracePt t="22055" x="2840038" y="5224463"/>
          <p14:tracePt t="22129" x="2847975" y="5214938"/>
          <p14:tracePt t="22137" x="2857500" y="5214938"/>
          <p14:tracePt t="22155" x="2901950" y="5197475"/>
          <p14:tracePt t="22180" x="2955925" y="5187950"/>
          <p14:tracePt t="22205" x="3071813" y="5180013"/>
          <p14:tracePt t="22230" x="3133725" y="5153025"/>
          <p14:tracePt t="22256" x="3187700" y="5143500"/>
          <p14:tracePt t="22280" x="3419475" y="5143500"/>
          <p14:tracePt t="22305" x="3697288" y="5143500"/>
          <p14:tracePt t="22332" x="3973513" y="5143500"/>
          <p14:tracePt t="22355" x="4197350" y="5143500"/>
          <p14:tracePt t="22380" x="4402138" y="5143500"/>
          <p14:tracePt t="22405" x="4608513" y="5143500"/>
          <p14:tracePt t="22430" x="4751388" y="5143500"/>
          <p14:tracePt t="22456" x="4875213" y="5153025"/>
          <p14:tracePt t="22480" x="4956175" y="5160963"/>
          <p14:tracePt t="22505" x="4983163" y="5160963"/>
          <p14:tracePt t="22530" x="5027613" y="5160963"/>
          <p14:tracePt t="22555" x="5054600" y="5170488"/>
          <p14:tracePt t="22580" x="5072063" y="5180013"/>
          <p14:tracePt t="22721" x="5081588" y="5187950"/>
          <p14:tracePt t="22745" x="5089525" y="5197475"/>
          <p14:tracePt t="22761" x="5099050" y="5214938"/>
          <p14:tracePt t="22777" x="5108575" y="5214938"/>
          <p14:tracePt t="22785" x="5108575" y="5224463"/>
          <p14:tracePt t="22805" x="5108575" y="5232400"/>
          <p14:tracePt t="22830" x="5116513" y="5259388"/>
          <p14:tracePt t="22856" x="5116513" y="5276850"/>
          <p14:tracePt t="22880" x="5116513" y="5330825"/>
          <p14:tracePt t="22906" x="5116513" y="5367338"/>
          <p14:tracePt t="22931" x="5108575" y="5375275"/>
          <p14:tracePt t="22955" x="5054600" y="5419725"/>
          <p14:tracePt t="22980" x="4956175" y="5465763"/>
          <p14:tracePt t="23005" x="4848225" y="5483225"/>
          <p14:tracePt t="23030" x="4751388" y="5483225"/>
          <p14:tracePt t="23056" x="4652963" y="5483225"/>
          <p14:tracePt t="23080" x="4572000" y="5465763"/>
          <p14:tracePt t="23105" x="4562475" y="5465763"/>
          <p14:tracePt t="23131" x="4545013" y="5446713"/>
          <p14:tracePt t="23155" x="4527550" y="5438775"/>
          <p14:tracePt t="23180" x="4510088" y="5419725"/>
          <p14:tracePt t="23205" x="4500563" y="5402263"/>
          <p14:tracePt t="23230" x="4491038" y="5394325"/>
          <p14:tracePt t="23441" x="4500563" y="5394325"/>
          <p14:tracePt t="23449" x="4589463" y="5394325"/>
          <p14:tracePt t="23458" x="4705350" y="5394325"/>
          <p14:tracePt t="23480" x="4938713" y="5394325"/>
          <p14:tracePt t="23505" x="5313363" y="5394325"/>
          <p14:tracePt t="23530" x="5537200" y="5384800"/>
          <p14:tracePt t="23555" x="5724525" y="5322888"/>
          <p14:tracePt t="23580" x="5902325" y="5259388"/>
          <p14:tracePt t="23605" x="6037263" y="5214938"/>
          <p14:tracePt t="23630" x="6108700" y="5180013"/>
          <p14:tracePt t="23656" x="6143625" y="5160963"/>
          <p14:tracePt t="23680" x="6197600" y="5116513"/>
          <p14:tracePt t="23705" x="6259513" y="5054600"/>
          <p14:tracePt t="23730" x="6276975" y="5037138"/>
          <p14:tracePt t="23755" x="6286500" y="5010150"/>
          <p14:tracePt t="23780" x="6296025" y="4983163"/>
          <p14:tracePt t="23805" x="6303963" y="4919663"/>
          <p14:tracePt t="23809" x="6313488" y="4902200"/>
          <p14:tracePt t="23830" x="6313488" y="4857750"/>
          <p14:tracePt t="23855" x="6313488" y="4786313"/>
          <p14:tracePt t="23880" x="6313488" y="4705350"/>
          <p14:tracePt t="23905" x="6276975" y="4633913"/>
          <p14:tracePt t="23930" x="6205538" y="4545013"/>
          <p14:tracePt t="23955" x="6153150" y="4465638"/>
          <p14:tracePt t="23980" x="6054725" y="4357688"/>
          <p14:tracePt t="24005" x="5875338" y="4232275"/>
          <p14:tracePt t="24030" x="5608638" y="4089400"/>
          <p14:tracePt t="24056" x="5170488" y="3911600"/>
          <p14:tracePt t="24080" x="4697413" y="3705225"/>
          <p14:tracePt t="24105" x="3919538" y="3482975"/>
          <p14:tracePt t="24130" x="3330575" y="3367088"/>
          <p14:tracePt t="24155" x="2759075" y="3295650"/>
          <p14:tracePt t="24180" x="2330450" y="3241675"/>
          <p14:tracePt t="24205" x="1928813" y="3179763"/>
          <p14:tracePt t="24230" x="1562100" y="3133725"/>
          <p14:tracePt t="24256" x="1276350" y="3133725"/>
          <p14:tracePt t="24280" x="982663" y="3125788"/>
          <p14:tracePt t="24305" x="633413" y="3081338"/>
          <p14:tracePt t="24331" x="561975" y="3054350"/>
          <p14:tracePt t="24355" x="527050" y="3054350"/>
          <p14:tracePt t="24405" x="500063" y="3044825"/>
          <p14:tracePt t="24430" x="473075" y="3027363"/>
          <p14:tracePt t="24456" x="384175" y="2990850"/>
          <p14:tracePt t="24480" x="330200" y="2982913"/>
          <p14:tracePt t="24505" x="223838" y="2938463"/>
          <p14:tracePt t="24530" x="187325" y="2911475"/>
          <p14:tracePt t="24555" x="179388" y="2901950"/>
          <p14:tracePt t="24580" x="169863" y="2901950"/>
          <p14:tracePt t="24605" x="169863" y="2894013"/>
          <p14:tracePt t="24630" x="169863" y="2867025"/>
          <p14:tracePt t="24655" x="169863" y="2840038"/>
          <p14:tracePt t="24680" x="179388" y="2822575"/>
          <p14:tracePt t="24705" x="179388" y="2813050"/>
          <p14:tracePt t="24730" x="187325" y="2803525"/>
          <p14:tracePt t="24755" x="196850" y="2803525"/>
          <p14:tracePt t="24780" x="250825" y="2786063"/>
          <p14:tracePt t="24805" x="374650" y="2786063"/>
          <p14:tracePt t="24809" x="428625" y="2786063"/>
          <p14:tracePt t="24830" x="554038" y="2786063"/>
          <p14:tracePt t="24855" x="768350" y="2786063"/>
          <p14:tracePt t="24880" x="955675" y="2803525"/>
          <p14:tracePt t="24905" x="1276350" y="2847975"/>
          <p14:tracePt t="24930" x="1616075" y="2911475"/>
          <p14:tracePt t="24955" x="1955800" y="2955925"/>
          <p14:tracePt t="24980" x="2197100" y="2990850"/>
          <p14:tracePt t="25005" x="2374900" y="3017838"/>
          <p14:tracePt t="25030" x="2544763" y="3044825"/>
          <p14:tracePt t="25055" x="2759075" y="3071813"/>
          <p14:tracePt t="25080" x="3027363" y="3089275"/>
          <p14:tracePt t="25105" x="3394075" y="3133725"/>
          <p14:tracePt t="25130" x="3633788" y="3133725"/>
          <p14:tracePt t="25155" x="3803650" y="3133725"/>
          <p14:tracePt t="25180" x="3902075" y="3133725"/>
          <p14:tracePt t="25205" x="4010025" y="3116263"/>
          <p14:tracePt t="25230" x="4143375" y="3081338"/>
          <p14:tracePt t="25255" x="4268788" y="3044825"/>
          <p14:tracePt t="25280" x="4357688" y="3017838"/>
          <p14:tracePt t="25305" x="4394200" y="3009900"/>
          <p14:tracePt t="25337" x="4394200" y="3000375"/>
          <p14:tracePt t="25385" x="4384675" y="3000375"/>
          <p14:tracePt t="25393" x="4348163" y="2990850"/>
          <p14:tracePt t="25405" x="4330700" y="2973388"/>
          <p14:tracePt t="25430" x="4170363" y="2955925"/>
          <p14:tracePt t="25456" x="3857625" y="2911475"/>
          <p14:tracePt t="25480" x="3500438" y="2911475"/>
          <p14:tracePt t="25505" x="3143250" y="2911475"/>
          <p14:tracePt t="25530" x="2928938" y="2911475"/>
          <p14:tracePt t="25555" x="2840038" y="2911475"/>
          <p14:tracePt t="25580" x="2776538" y="2901950"/>
          <p14:tracePt t="25605" x="2679700" y="2884488"/>
          <p14:tracePt t="25630" x="2598738" y="2874963"/>
          <p14:tracePt t="25655" x="2500313" y="2874963"/>
          <p14:tracePt t="25680" x="2357438" y="2874963"/>
          <p14:tracePt t="25705" x="2143125" y="2830513"/>
          <p14:tracePt t="25730" x="2071688" y="2813050"/>
          <p14:tracePt t="25755" x="2062163" y="2813050"/>
          <p14:tracePt t="25805" x="2062163" y="2803525"/>
          <p14:tracePt t="25841" x="2062163" y="2795588"/>
          <p14:tracePt t="25855" x="2089150" y="2795588"/>
          <p14:tracePt t="25880" x="2232025" y="2768600"/>
          <p14:tracePt t="25905" x="2455863" y="2768600"/>
          <p14:tracePt t="25930" x="2741613" y="2768600"/>
          <p14:tracePt t="25955" x="3071813" y="2768600"/>
          <p14:tracePt t="25980" x="3402013" y="2768600"/>
          <p14:tracePt t="26005" x="3795713" y="2786063"/>
          <p14:tracePt t="26030" x="4160838" y="2830513"/>
          <p14:tracePt t="26055" x="4375150" y="2847975"/>
          <p14:tracePt t="26080" x="4456113" y="2857500"/>
          <p14:tracePt t="26105" x="4491038" y="2867025"/>
          <p14:tracePt t="26130" x="4510088" y="2884488"/>
          <p14:tracePt t="26155" x="4554538" y="2955925"/>
          <p14:tracePt t="26180" x="4572000" y="3054350"/>
          <p14:tracePt t="26205" x="4581525" y="3116263"/>
          <p14:tracePt t="26230" x="4581525" y="3187700"/>
          <p14:tracePt t="26255" x="4581525" y="3251200"/>
          <p14:tracePt t="26280" x="4581525" y="3340100"/>
          <p14:tracePt t="26305" x="4581525" y="3446463"/>
          <p14:tracePt t="26331" x="4562475" y="3527425"/>
          <p14:tracePt t="26355" x="4527550" y="3571875"/>
          <p14:tracePt t="26380" x="4510088" y="3598863"/>
          <p14:tracePt t="26405" x="4491038" y="3608388"/>
          <p14:tracePt t="26430" x="4456113" y="3608388"/>
          <p14:tracePt t="26455" x="4419600" y="3608388"/>
          <p14:tracePt t="26480" x="4394200" y="3598863"/>
          <p14:tracePt t="26505" x="4394200" y="3581400"/>
          <p14:tracePt t="26530" x="4394200" y="3527425"/>
          <p14:tracePt t="26555" x="4394200" y="3446463"/>
          <p14:tracePt t="26580" x="4394200" y="3375025"/>
          <p14:tracePt t="26605" x="4394200" y="3313113"/>
          <p14:tracePt t="26630" x="4394200" y="3276600"/>
          <p14:tracePt t="26655" x="4394200" y="3268663"/>
          <p14:tracePt t="26680" x="4394200" y="3251200"/>
          <p14:tracePt t="26785" x="4384675" y="3251200"/>
          <p14:tracePt t="26849" x="4402138" y="3268663"/>
          <p14:tracePt t="26857" x="4411663" y="3286125"/>
          <p14:tracePt t="26865" x="4411663" y="3295650"/>
          <p14:tracePt t="26880" x="4429125" y="3313113"/>
          <p14:tracePt t="26905" x="4456113" y="3357563"/>
          <p14:tracePt t="26930" x="4500563" y="3402013"/>
          <p14:tracePt t="26955" x="4562475" y="3455988"/>
          <p14:tracePt t="26980" x="4633913" y="3544888"/>
          <p14:tracePt t="27005" x="4732338" y="3652838"/>
          <p14:tracePt t="27030" x="4840288" y="3786188"/>
          <p14:tracePt t="27055" x="4929188" y="3929063"/>
          <p14:tracePt t="27080" x="4973638" y="4071938"/>
          <p14:tracePt t="27105" x="4983163" y="4286250"/>
          <p14:tracePt t="27130" x="4983163" y="4402138"/>
          <p14:tracePt t="27155" x="4965700" y="4465638"/>
          <p14:tracePt t="27180" x="4884738" y="4527550"/>
          <p14:tracePt t="27205" x="4795838" y="4562475"/>
          <p14:tracePt t="27230" x="4741863" y="4589463"/>
          <p14:tracePt t="27255" x="4697413" y="4589463"/>
          <p14:tracePt t="27280" x="4660900" y="4589463"/>
          <p14:tracePt t="27305" x="4643438" y="4589463"/>
          <p14:tracePt t="27330" x="4625975" y="4589463"/>
          <p14:tracePt t="27380" x="4616450" y="4589463"/>
          <p14:tracePt t="27617" x="4625975" y="4589463"/>
          <p14:tracePt t="27633" x="4643438" y="4598988"/>
          <p14:tracePt t="27641" x="4643438" y="4608513"/>
          <p14:tracePt t="27655" x="4660900" y="4633913"/>
          <p14:tracePt t="27680" x="4687888" y="4776788"/>
          <p14:tracePt t="27705" x="4732338" y="5126038"/>
          <p14:tracePt t="27730" x="4732338" y="5375275"/>
          <p14:tracePt t="27755" x="4697413" y="5616575"/>
          <p14:tracePt t="27780" x="4633913" y="5776913"/>
          <p14:tracePt t="27805" x="4598988" y="5840413"/>
          <p14:tracePt t="27809" x="4589463" y="5840413"/>
          <p14:tracePt t="27829" x="4572000" y="5867400"/>
          <p14:tracePt t="27855" x="4518025" y="5911850"/>
          <p14:tracePt t="27880" x="4500563" y="5919788"/>
          <p14:tracePt t="27904" x="4419600" y="5938838"/>
          <p14:tracePt t="27930" x="4340225" y="5938838"/>
          <p14:tracePt t="27955" x="4268788" y="5919788"/>
          <p14:tracePt t="27980" x="4205288" y="5875338"/>
          <p14:tracePt t="28005" x="4143375" y="5795963"/>
          <p14:tracePt t="28030" x="4098925" y="5697538"/>
          <p14:tracePt t="28055" x="4098925" y="5608638"/>
          <p14:tracePt t="28080" x="4098925" y="5537200"/>
          <p14:tracePt t="28104" x="4098925" y="5473700"/>
          <p14:tracePt t="28130" x="4133850" y="5411788"/>
          <p14:tracePt t="28155" x="4160838" y="5375275"/>
          <p14:tracePt t="28180" x="4179888" y="5357813"/>
          <p14:tracePt t="28205" x="4187825" y="5357813"/>
          <p14:tracePt t="28346" x="4197350" y="5357813"/>
          <p14:tracePt t="28361" x="4205288" y="5357813"/>
          <p14:tracePt t="28377" x="4214813" y="5357813"/>
          <p14:tracePt t="28393" x="4232275" y="5357813"/>
          <p14:tracePt t="28404" x="4241800" y="5357813"/>
          <p14:tracePt t="28430" x="4276725" y="5402263"/>
          <p14:tracePt t="28455" x="4313238" y="5465763"/>
          <p14:tracePt t="28481" x="4348163" y="5554663"/>
          <p14:tracePt t="28505" x="4375150" y="5661025"/>
          <p14:tracePt t="28529" x="4384675" y="5759450"/>
          <p14:tracePt t="28555" x="4384675" y="5848350"/>
          <p14:tracePt t="28579" x="4384675" y="5929313"/>
          <p14:tracePt t="28604" x="4394200" y="6010275"/>
          <p14:tracePt t="28630" x="4411663" y="6072188"/>
          <p14:tracePt t="28655" x="4411663" y="6116638"/>
          <p14:tracePt t="28680" x="4411663" y="6126163"/>
          <p14:tracePt t="28704" x="4411663" y="6143625"/>
          <p14:tracePt t="28729" x="4402138" y="6143625"/>
          <p14:tracePt t="28755" x="4384675" y="6143625"/>
          <p14:tracePt t="28779" x="4357688" y="6126163"/>
          <p14:tracePt t="28804" x="4357688" y="6081713"/>
          <p14:tracePt t="28808" x="4357688" y="6062663"/>
          <p14:tracePt t="28829" x="4357688" y="6027738"/>
          <p14:tracePt t="28855" x="4357688" y="5946775"/>
          <p14:tracePt t="28880" x="4357688" y="5840413"/>
          <p14:tracePt t="28904" x="4357688" y="5759450"/>
          <p14:tracePt t="28929" x="4357688" y="5715000"/>
          <p14:tracePt t="28955" x="4367213" y="5634038"/>
          <p14:tracePt t="28980" x="4419600" y="5465763"/>
          <p14:tracePt t="29004" x="4456113" y="5313363"/>
          <p14:tracePt t="29029" x="4483100" y="5241925"/>
          <p14:tracePt t="29054" x="4491038" y="5205413"/>
          <p14:tracePt t="29361" x="4491038" y="5197475"/>
          <p14:tracePt t="29401" x="4491038" y="5187950"/>
          <p14:tracePt t="29409" x="4491038" y="5180013"/>
          <p14:tracePt t="29429" x="4491038" y="5160963"/>
          <p14:tracePt t="29454" x="4483100" y="5099050"/>
          <p14:tracePt t="29479" x="4483100" y="5018088"/>
          <p14:tracePt t="29504" x="4483100" y="4983163"/>
          <p14:tracePt t="29785" x="4483100" y="4965700"/>
          <p14:tracePt t="30001" x="4483100" y="4973638"/>
          <p14:tracePt t="30009" x="4483100" y="4983163"/>
          <p14:tracePt t="30029" x="4483100" y="5010150"/>
          <p14:tracePt t="30054" x="4491038" y="5054600"/>
          <p14:tracePt t="30080" x="4510088" y="5108575"/>
          <p14:tracePt t="30104" x="4518025" y="5160963"/>
          <p14:tracePt t="30129" x="4545013" y="5241925"/>
          <p14:tracePt t="30154" x="4554538" y="5276850"/>
          <p14:tracePt t="30179" x="4572000" y="5303838"/>
          <p14:tracePt t="30205" x="4572000" y="5330825"/>
          <p14:tracePt t="30229" x="4572000" y="5357813"/>
          <p14:tracePt t="30254" x="4572000" y="5375275"/>
          <p14:tracePt t="30279" x="4572000" y="5384800"/>
          <p14:tracePt t="30737" x="4572000" y="5394325"/>
          <p14:tracePt t="30745" x="4572000" y="5419725"/>
          <p14:tracePt t="30754" x="4572000" y="5456238"/>
          <p14:tracePt t="30779" x="4589463" y="5626100"/>
          <p14:tracePt t="30804" x="4625975" y="5857875"/>
          <p14:tracePt t="30829" x="4652963" y="6108700"/>
          <p14:tracePt t="30855" x="4670425" y="6348413"/>
          <p14:tracePt t="30880" x="4670425" y="6438900"/>
          <p14:tracePt t="30904" x="4670425" y="6456363"/>
          <p14:tracePt t="31065" x="4670425" y="6473825"/>
          <p14:tracePt t="31105" x="4652963" y="6473825"/>
          <p14:tracePt t="31113" x="4633913" y="6473825"/>
          <p14:tracePt t="31129" x="4608513" y="6473825"/>
          <p14:tracePt t="31154" x="4554538" y="6419850"/>
          <p14:tracePt t="31179" x="4537075" y="6384925"/>
          <p14:tracePt t="31204" x="4491038" y="6242050"/>
          <p14:tracePt t="31229" x="4456113" y="5956300"/>
          <p14:tracePt t="31254" x="4419600" y="5724525"/>
          <p14:tracePt t="31280" x="4419600" y="5599113"/>
          <p14:tracePt t="31304" x="4419600" y="5537200"/>
          <p14:tracePt t="31308" x="4411663" y="5518150"/>
          <p14:tracePt t="31330" x="4411663" y="5411788"/>
          <p14:tracePt t="31354" x="4411663" y="5153025"/>
          <p14:tracePt t="31379" x="4411663" y="4973638"/>
          <p14:tracePt t="31404" x="4411663" y="4919663"/>
          <p14:tracePt t="31429" x="4411663" y="4894263"/>
          <p14:tracePt t="31455" x="4402138" y="4857750"/>
          <p14:tracePt t="31480" x="4402138" y="4795838"/>
          <p14:tracePt t="31504" x="4402138" y="4759325"/>
          <p14:tracePt t="31529" x="4402138" y="4732338"/>
          <p14:tracePt t="31554" x="4402138" y="4705350"/>
          <p14:tracePt t="31579" x="4411663" y="4652963"/>
          <p14:tracePt t="31604" x="4419600" y="4598988"/>
          <p14:tracePt t="31629" x="4419600" y="4572000"/>
          <p14:tracePt t="31654" x="4419600" y="4545013"/>
          <p14:tracePt t="31680" x="4429125" y="4500563"/>
          <p14:tracePt t="31704" x="4446588" y="4438650"/>
          <p14:tracePt t="31729" x="4446588" y="4295775"/>
          <p14:tracePt t="31754" x="4446588" y="4125913"/>
          <p14:tracePt t="31779" x="4446588" y="4017963"/>
          <p14:tracePt t="31804" x="4446588" y="3990975"/>
          <p14:tracePt t="31808" x="4446588" y="3983038"/>
          <p14:tracePt t="31829" x="4446588" y="3956050"/>
          <p14:tracePt t="31854" x="4456113" y="3902075"/>
          <p14:tracePt t="31879" x="4456113" y="3894138"/>
          <p14:tracePt t="31929" x="4456113" y="3902075"/>
          <p14:tracePt t="31937" x="4465638" y="3965575"/>
          <p14:tracePt t="31954" x="4491038" y="4125913"/>
          <p14:tracePt t="31979" x="4545013" y="4411663"/>
          <p14:tracePt t="32004" x="4589463" y="4751388"/>
          <p14:tracePt t="32029" x="4660900" y="5027613"/>
          <p14:tracePt t="32054" x="4724400" y="5251450"/>
          <p14:tracePt t="32079" x="4751388" y="5402263"/>
          <p14:tracePt t="32104" x="4776788" y="5491163"/>
          <p14:tracePt t="32129" x="4803775" y="5705475"/>
          <p14:tracePt t="32154" x="4822825" y="5840413"/>
          <p14:tracePt t="32179" x="4830763" y="5938838"/>
          <p14:tracePt t="32204" x="4848225" y="6000750"/>
          <p14:tracePt t="32229" x="4848225" y="6062663"/>
          <p14:tracePt t="32254" x="4867275" y="6143625"/>
          <p14:tracePt t="32280" x="4875213" y="6205538"/>
          <p14:tracePt t="32329" x="4875213" y="6232525"/>
          <p14:tracePt t="32354" x="4875213" y="6296025"/>
          <p14:tracePt t="32379" x="4875213" y="6367463"/>
          <p14:tracePt t="32404" x="4875213" y="6411913"/>
          <p14:tracePt t="32429" x="4875213" y="6419850"/>
          <p14:tracePt t="32479" x="4867275" y="6429375"/>
          <p14:tracePt t="32504" x="4848225" y="6429375"/>
          <p14:tracePt t="32529" x="4822825" y="6429375"/>
          <p14:tracePt t="32554" x="4786313" y="6323013"/>
          <p14:tracePt t="32579" x="4714875" y="6081713"/>
          <p14:tracePt t="32604" x="4660900" y="5902325"/>
          <p14:tracePt t="32629" x="4633913" y="5803900"/>
          <p14:tracePt t="32654" x="4625975" y="5741988"/>
          <p14:tracePt t="32679" x="4625975" y="5697538"/>
          <p14:tracePt t="32704" x="4625975" y="5670550"/>
          <p14:tracePt t="33169" x="4616450" y="5661025"/>
          <p14:tracePt t="33249" x="4608513" y="5661025"/>
          <p14:tracePt t="33377" x="4598988" y="5653088"/>
          <p14:tracePt t="34121" x="4598988" y="5634038"/>
          <p14:tracePt t="34129" x="4608513" y="5626100"/>
          <p14:tracePt t="34137" x="4616450" y="5616575"/>
          <p14:tracePt t="34154" x="4643438" y="5589588"/>
          <p14:tracePt t="34179" x="4660900" y="5581650"/>
          <p14:tracePt t="34204" x="4679950" y="5527675"/>
          <p14:tracePt t="34229" x="4714875" y="5419725"/>
          <p14:tracePt t="34254" x="4751388" y="5276850"/>
          <p14:tracePt t="34279" x="4786313" y="5187950"/>
          <p14:tracePt t="34304" x="4813300" y="5133975"/>
          <p14:tracePt t="34308" x="4813300" y="5116513"/>
          <p14:tracePt t="34329" x="4840288" y="5072063"/>
          <p14:tracePt t="34354" x="4857750" y="5010150"/>
          <p14:tracePt t="34379" x="4894263" y="4929188"/>
          <p14:tracePt t="34404" x="4919663" y="4902200"/>
          <p14:tracePt t="34429" x="4919663" y="4894263"/>
          <p14:tracePt t="34454" x="4929188" y="4884738"/>
          <p14:tracePt t="34577" x="4919663" y="4884738"/>
          <p14:tracePt t="34585" x="4902200" y="4875213"/>
          <p14:tracePt t="34603" x="4848225" y="4867275"/>
          <p14:tracePt t="34629" x="4830763" y="4848225"/>
          <p14:tracePt t="34654" x="4813300" y="4840288"/>
          <p14:tracePt t="34679" x="4813300" y="4830763"/>
          <p14:tracePt t="34704" x="4803775" y="4795838"/>
          <p14:tracePt t="34729" x="4786313" y="4741863"/>
          <p14:tracePt t="34754" x="4786313" y="4670425"/>
          <p14:tracePt t="34779" x="4786313" y="4537075"/>
          <p14:tracePt t="34804" x="4786313" y="4367213"/>
          <p14:tracePt t="34829" x="4776788" y="4197350"/>
          <p14:tracePt t="34854" x="4768850" y="4098925"/>
          <p14:tracePt t="34879" x="4732338" y="4017963"/>
          <p14:tracePt t="34904" x="4697413" y="3956050"/>
          <p14:tracePt t="34929" x="4670425" y="3857625"/>
          <p14:tracePt t="34954" x="4652963" y="3830638"/>
          <p14:tracePt t="34979" x="4633913" y="3803650"/>
          <p14:tracePt t="35004" x="4589463" y="3786188"/>
          <p14:tracePt t="35029" x="4581525" y="3776663"/>
          <p14:tracePt t="35054" x="4554538" y="3768725"/>
          <p14:tracePt t="35079" x="4510088" y="3741738"/>
          <p14:tracePt t="35104" x="4419600" y="3714750"/>
          <p14:tracePt t="35128" x="4268788" y="3679825"/>
          <p14:tracePt t="35154" x="4232275" y="3660775"/>
          <p14:tracePt t="35179" x="4224338" y="3660775"/>
          <p14:tracePt t="35229" x="4224338" y="3633788"/>
          <p14:tracePt t="35278" x="4205288" y="3616325"/>
          <p14:tracePt t="35304" x="4205288" y="3608388"/>
          <p14:tracePt t="35307" x="4205288" y="3589338"/>
          <p14:tracePt t="35329" x="4205288" y="3544888"/>
          <p14:tracePt t="35353" x="4205288" y="3517900"/>
          <p14:tracePt t="35379" x="4205288" y="3500438"/>
          <p14:tracePt t="35403" x="4205288" y="3473450"/>
          <p14:tracePt t="35428" x="4205288" y="3438525"/>
          <p14:tracePt t="35453" x="4187825" y="3357563"/>
          <p14:tracePt t="35479" x="4170363" y="3286125"/>
          <p14:tracePt t="35504" x="4170363" y="3259138"/>
          <p14:tracePt t="35528" x="4170363" y="3241675"/>
          <p14:tracePt t="35553" x="4152900" y="3205163"/>
          <p14:tracePt t="35578" x="4133850" y="3179763"/>
          <p14:tracePt t="35603" x="4125913" y="3170238"/>
          <p14:tracePt t="35628" x="4125913" y="3160713"/>
          <p14:tracePt t="35697" x="4125913" y="3152775"/>
          <p14:tracePt t="35777" x="4125913" y="3143250"/>
          <p14:tracePt t="35785" x="4160838" y="3125788"/>
          <p14:tracePt t="35803" x="4241800" y="3116263"/>
          <p14:tracePt t="35828" x="4330700" y="3089275"/>
          <p14:tracePt t="35853" x="4446588" y="3062288"/>
          <p14:tracePt t="35878" x="4705350" y="3017838"/>
          <p14:tracePt t="35904" x="5126038" y="2965450"/>
          <p14:tracePt t="35928" x="5429250" y="2928938"/>
          <p14:tracePt t="35993" x="5411788" y="2928938"/>
          <p14:tracePt t="36009" x="5402263" y="2928938"/>
          <p14:tracePt t="36033" x="5384800" y="2928938"/>
          <p14:tracePt t="36053" x="5348288" y="2938463"/>
          <p14:tracePt t="36078" x="5160963" y="3017838"/>
          <p14:tracePt t="36104" x="4803775" y="3133725"/>
          <p14:tracePt t="36128" x="4500563" y="3224213"/>
          <p14:tracePt t="36153" x="4268788" y="3276600"/>
          <p14:tracePt t="36178" x="4251325" y="3286125"/>
          <p14:tracePt t="36233" x="4232275" y="3286125"/>
          <p14:tracePt t="36257" x="4224338" y="3286125"/>
          <p14:tracePt t="36278" x="4205288" y="3286125"/>
          <p14:tracePt t="36304" x="4133850" y="3286125"/>
          <p14:tracePt t="36308" x="4089400" y="3286125"/>
          <p14:tracePt t="36328" x="3973513" y="3286125"/>
          <p14:tracePt t="36353" x="3830638" y="3303588"/>
          <p14:tracePt t="36379" x="3822700" y="3303588"/>
          <p14:tracePt t="36481" x="3813175" y="3303588"/>
          <p14:tracePt t="36506" x="3822700" y="3303588"/>
          <p14:tracePt t="36513" x="3830638" y="3286125"/>
          <p14:tracePt t="36528" x="3840163" y="3276600"/>
          <p14:tracePt t="36553" x="3919538" y="3232150"/>
          <p14:tracePt t="36579" x="4027488" y="3197225"/>
          <p14:tracePt t="36603" x="4125913" y="3179763"/>
          <p14:tracePt t="36628" x="4179888" y="3170238"/>
          <p14:tracePt t="36653" x="4205288" y="3160713"/>
          <p14:tracePt t="36678" x="4286250" y="3152775"/>
          <p14:tracePt t="36704" x="4429125" y="3152775"/>
          <p14:tracePt t="36728" x="4589463" y="3152775"/>
          <p14:tracePt t="36753" x="4616450" y="3152775"/>
          <p14:tracePt t="36801" x="4625975" y="3152775"/>
          <p14:tracePt t="36817" x="4633913" y="3152775"/>
          <p14:tracePt t="36929" x="4616450" y="3152775"/>
          <p14:tracePt t="36937" x="4608513" y="3152775"/>
          <p14:tracePt t="36953" x="4572000" y="3160713"/>
          <p14:tracePt t="36978" x="4518025" y="3170238"/>
          <p14:tracePt t="37003" x="4491038" y="3179763"/>
          <p14:tracePt t="37028" x="4473575" y="3179763"/>
          <p14:tracePt t="37053" x="4465638" y="3179763"/>
          <p14:tracePt t="37078" x="4456113" y="3179763"/>
          <p14:tracePt t="37104" x="4429125" y="3179763"/>
          <p14:tracePt t="37128" x="4411663" y="3179763"/>
          <p14:tracePt t="37153" x="4402138" y="3179763"/>
          <p14:tracePt t="37353" x="4402138" y="3187700"/>
          <p14:tracePt t="37361" x="4402138" y="3205163"/>
          <p14:tracePt t="37378" x="4402138" y="3241675"/>
          <p14:tracePt t="37403" x="4375150" y="3322638"/>
          <p14:tracePt t="37428" x="4322763" y="3402013"/>
          <p14:tracePt t="37453" x="4224338" y="3500438"/>
          <p14:tracePt t="37478" x="4044950" y="3589338"/>
          <p14:tracePt t="37503" x="3857625" y="3633788"/>
          <p14:tracePt t="37528" x="3759200" y="3643313"/>
          <p14:tracePt t="37553" x="3652838" y="3643313"/>
          <p14:tracePt t="37578" x="3536950" y="3625850"/>
          <p14:tracePt t="37603" x="3455988" y="3598863"/>
          <p14:tracePt t="37628" x="3438525" y="3589338"/>
          <p14:tracePt t="37653" x="3438525" y="3581400"/>
          <p14:tracePt t="37678" x="3500438" y="3527425"/>
          <p14:tracePt t="37704" x="3608388" y="3473450"/>
          <p14:tracePt t="37728" x="3687763" y="3446463"/>
          <p14:tracePt t="37753" x="4017963" y="3394075"/>
          <p14:tracePt t="37778" x="4303713" y="3367088"/>
          <p14:tracePt t="37803" x="4384675" y="3348038"/>
          <p14:tracePt t="37833" x="4394200" y="3348038"/>
          <p14:tracePt t="37945" x="4384675" y="3348038"/>
          <p14:tracePt t="37961" x="4367213" y="3348038"/>
          <p14:tracePt t="37977" x="4357688" y="3348038"/>
          <p14:tracePt t="37993" x="4340225" y="3348038"/>
          <p14:tracePt t="38009" x="4330700" y="3348038"/>
          <p14:tracePt t="38033" x="4322763" y="3348038"/>
          <p14:tracePt t="38053" x="4303713" y="3348038"/>
          <p14:tracePt t="38078" x="4276725" y="3348038"/>
          <p14:tracePt t="38103" x="4241800" y="3330575"/>
          <p14:tracePt t="38128" x="4205288" y="3313113"/>
          <p14:tracePt t="38153" x="4197350" y="3303588"/>
          <p14:tracePt t="38178" x="4197350" y="3295650"/>
          <p14:tracePt t="38321" x="4197350" y="3286125"/>
          <p14:tracePt t="38361" x="4205288" y="3286125"/>
          <p14:tracePt t="38369" x="4214813" y="3295650"/>
          <p14:tracePt t="38378" x="4224338" y="3313113"/>
          <p14:tracePt t="38404" x="4224338" y="3340100"/>
          <p14:tracePt t="38428" x="4251325" y="3384550"/>
          <p14:tracePt t="38453" x="4268788" y="3446463"/>
          <p14:tracePt t="38478" x="4286250" y="3517900"/>
          <p14:tracePt t="38503" x="4313238" y="3608388"/>
          <p14:tracePt t="38528" x="4348163" y="3697288"/>
          <p14:tracePt t="38553" x="4357688" y="3786188"/>
          <p14:tracePt t="38578" x="4394200" y="3894138"/>
          <p14:tracePt t="38603" x="4429125" y="4010025"/>
          <p14:tracePt t="38628" x="4456113" y="4125913"/>
          <p14:tracePt t="38653" x="4465638" y="4232275"/>
          <p14:tracePt t="38678" x="4473575" y="4367213"/>
          <p14:tracePt t="38703" x="4510088" y="4581525"/>
          <p14:tracePt t="38728" x="4537075" y="4795838"/>
          <p14:tracePt t="38753" x="4562475" y="4919663"/>
          <p14:tracePt t="38778" x="4562475" y="5000625"/>
          <p14:tracePt t="38803" x="4562475" y="5143500"/>
          <p14:tracePt t="38828" x="4581525" y="5357813"/>
          <p14:tracePt t="38853" x="4608513" y="5562600"/>
          <p14:tracePt t="38878" x="4616450" y="5786438"/>
          <p14:tracePt t="38904" x="4643438" y="5991225"/>
          <p14:tracePt t="38928" x="4670425" y="6134100"/>
          <p14:tracePt t="38953" x="4670425" y="6180138"/>
          <p14:tracePt t="38978" x="4679950" y="6232525"/>
          <p14:tracePt t="39003" x="4697413" y="6303963"/>
          <p14:tracePt t="39028" x="4714875" y="6357938"/>
          <p14:tracePt t="39053" x="4724400" y="6394450"/>
          <p14:tracePt t="39078" x="4751388" y="6456363"/>
          <p14:tracePt t="39103" x="4768850" y="6510338"/>
          <p14:tracePt t="39128" x="4776788" y="6537325"/>
          <p14:tracePt t="39153" x="4786313" y="6545263"/>
          <p14:tracePt t="39193" x="4768850" y="6510338"/>
          <p14:tracePt t="39203" x="4741863" y="6446838"/>
          <p14:tracePt t="39228" x="4705350" y="6232525"/>
          <p14:tracePt t="39253" x="4687888" y="6054725"/>
          <p14:tracePt t="39278" x="4652963" y="5795963"/>
          <p14:tracePt t="39303" x="4608513" y="5465763"/>
          <p14:tracePt t="39308" x="4598988" y="5375275"/>
          <p14:tracePt t="39328" x="4562475" y="5180013"/>
          <p14:tracePt t="39353" x="4518025" y="4884738"/>
          <p14:tracePt t="39378" x="4491038" y="4724400"/>
          <p14:tracePt t="39403" x="4411663" y="4456113"/>
          <p14:tracePt t="39428" x="4348163" y="4232275"/>
          <p14:tracePt t="39453" x="4286250" y="4089400"/>
          <p14:tracePt t="39478" x="4251325" y="3990975"/>
          <p14:tracePt t="39503" x="4197350" y="3813175"/>
          <p14:tracePt t="39528" x="4108450" y="3581400"/>
          <p14:tracePt t="39552" x="4000500" y="3348038"/>
          <p14:tracePt t="39577" x="3946525" y="3241675"/>
          <p14:tracePt t="39603" x="3884613" y="3133725"/>
          <p14:tracePt t="39628" x="3840163" y="3027363"/>
          <p14:tracePt t="39653" x="3803650" y="2946400"/>
          <p14:tracePt t="39678" x="3786188" y="2911475"/>
          <p14:tracePt t="39703" x="3786188" y="2901950"/>
          <p14:tracePt t="39753" x="3786188" y="2894013"/>
          <p14:tracePt t="39761" x="3786188" y="2874963"/>
          <p14:tracePt t="39778" x="3786188" y="2867025"/>
          <p14:tracePt t="39803" x="3786188" y="2847975"/>
          <p14:tracePt t="39828" x="3776663" y="2840038"/>
          <p14:tracePt t="39985" x="3768725" y="2830513"/>
          <p14:tracePt t="40001" x="3759200" y="2840038"/>
          <p14:tracePt t="40009" x="3759200" y="2867025"/>
          <p14:tracePt t="40028" x="3759200" y="2901950"/>
          <p14:tracePt t="40053" x="3776663" y="3009900"/>
          <p14:tracePt t="40078" x="3803650" y="3170238"/>
          <p14:tracePt t="40103" x="3857625" y="3375025"/>
          <p14:tracePt t="40128" x="3902075" y="3544888"/>
          <p14:tracePt t="40153" x="3938588" y="3813175"/>
          <p14:tracePt t="40178" x="3983038" y="3990975"/>
          <p14:tracePt t="40203" x="4017963" y="4197350"/>
          <p14:tracePt t="40228" x="4044950" y="4446588"/>
          <p14:tracePt t="40253" x="4089400" y="4759325"/>
          <p14:tracePt t="40278" x="4160838" y="5027613"/>
          <p14:tracePt t="40303" x="4224338" y="5251450"/>
          <p14:tracePt t="40308" x="4241800" y="5322888"/>
          <p14:tracePt t="40328" x="4276725" y="5483225"/>
          <p14:tracePt t="40353" x="4375150" y="5867400"/>
          <p14:tracePt t="40378" x="4419600" y="6180138"/>
          <p14:tracePt t="40403" x="4456113" y="6411913"/>
          <p14:tracePt t="40428" x="4491038" y="6562725"/>
          <p14:tracePt t="40453" x="4510088" y="6661150"/>
          <p14:tracePt t="40478" x="4510088" y="6724650"/>
          <p14:tracePt t="40503" x="4510088" y="6777038"/>
          <p14:tracePt t="40528" x="4510088" y="6804025"/>
          <p14:tracePt t="40553" x="4510088" y="6831013"/>
          <p14:tracePt t="40578" x="4510088" y="6848475"/>
          <p14:tracePt t="40603" x="4527550" y="6848475"/>
          <p14:tracePt t="40681" x="4537075" y="6848475"/>
          <p14:tracePt t="40753" x="4537075" y="6840538"/>
          <p14:tracePt t="40761" x="4537075" y="6813550"/>
          <p14:tracePt t="40778" x="4537075" y="6742113"/>
          <p14:tracePt t="40803" x="4537075" y="6616700"/>
          <p14:tracePt t="40828" x="4537075" y="6402388"/>
          <p14:tracePt t="40853" x="4537075" y="6108700"/>
          <p14:tracePt t="40878" x="4518025" y="5786438"/>
          <p14:tracePt t="40903" x="4483100" y="5562600"/>
          <p14:tracePt t="40928" x="4465638" y="5438775"/>
          <p14:tracePt t="40953" x="4419600" y="5160963"/>
          <p14:tracePt t="40978" x="4384675" y="4875213"/>
          <p14:tracePt t="41003" x="4348163" y="4679950"/>
          <p14:tracePt t="41028" x="4330700" y="4572000"/>
          <p14:tracePt t="41053" x="4303713" y="4465638"/>
          <p14:tracePt t="41078" x="4259263" y="4340225"/>
          <p14:tracePt t="41103" x="4224338" y="4232275"/>
          <p14:tracePt t="41128" x="4214813" y="4197350"/>
          <p14:tracePt t="41153" x="4187825" y="4143375"/>
          <p14:tracePt t="41178" x="4152900" y="4027488"/>
          <p14:tracePt t="41203" x="4108450" y="3919538"/>
          <p14:tracePt t="41227" x="4098925" y="3884613"/>
          <p14:tracePt t="41253" x="4081463" y="3848100"/>
          <p14:tracePt t="41303" x="4071938" y="3813175"/>
          <p14:tracePt t="41307" x="4071938" y="3803650"/>
          <p14:tracePt t="41328" x="4071938" y="3768725"/>
          <p14:tracePt t="41353" x="4054475" y="3732213"/>
          <p14:tracePt t="41378" x="4054475" y="3714750"/>
          <p14:tracePt t="41403" x="4044950" y="3697288"/>
          <p14:tracePt t="41428" x="4037013" y="3643313"/>
          <p14:tracePt t="41453" x="4017963" y="3608388"/>
          <p14:tracePt t="41478" x="4017963" y="3589338"/>
          <p14:tracePt t="41503" x="4017963" y="3581400"/>
          <p14:tracePt t="41913" x="4010025" y="3581400"/>
          <p14:tracePt t="42081" x="4010025" y="3589338"/>
          <p14:tracePt t="42089" x="4010025" y="3608388"/>
          <p14:tracePt t="42102" x="4027488" y="3643313"/>
          <p14:tracePt t="42128" x="4098925" y="3803650"/>
          <p14:tracePt t="42153" x="4241800" y="4116388"/>
          <p14:tracePt t="42177" x="4322763" y="4286250"/>
          <p14:tracePt t="42203" x="4348163" y="4375150"/>
          <p14:tracePt t="42228" x="4367213" y="4446588"/>
          <p14:tracePt t="42253" x="4367213" y="4510088"/>
          <p14:tracePt t="42278" x="4367213" y="4527550"/>
          <p14:tracePt t="42328" x="4295775" y="4527550"/>
          <p14:tracePt t="42352" x="4179888" y="4446588"/>
          <p14:tracePt t="42378" x="4071938" y="4330700"/>
          <p14:tracePt t="42403" x="3946525" y="4125913"/>
          <p14:tracePt t="42428" x="3848100" y="3884613"/>
          <p14:tracePt t="42453" x="3732213" y="3616325"/>
          <p14:tracePt t="42478" x="3670300" y="3482975"/>
          <p14:tracePt t="42503" x="3660775" y="3419475"/>
          <p14:tracePt t="42527" x="3660775" y="3384550"/>
          <p14:tracePt t="42552" x="3660775" y="3322638"/>
          <p14:tracePt t="42577" x="3660775" y="3268663"/>
          <p14:tracePt t="42603" x="3660775" y="3251200"/>
          <p14:tracePt t="42627" x="3660775" y="3241675"/>
          <p14:tracePt t="42652" x="3660775" y="3232150"/>
          <p14:tracePt t="42677" x="3670300" y="3224213"/>
          <p14:tracePt t="42702" x="3670300" y="3214688"/>
          <p14:tracePt t="42753" x="3679825" y="3197225"/>
          <p14:tracePt t="42825" x="3687763" y="3197225"/>
          <p14:tracePt t="42873" x="3697288" y="3197225"/>
          <p14:tracePt t="42889" x="3705225" y="3197225"/>
          <p14:tracePt t="42902" x="3714750" y="3197225"/>
          <p14:tracePt t="42927" x="3724275" y="3197225"/>
          <p14:tracePt t="42952" x="3732213" y="3197225"/>
          <p14:tracePt t="42977" x="3741738" y="3197225"/>
          <p14:tracePt t="43002" x="3768725" y="3197225"/>
          <p14:tracePt t="43027" x="3786188" y="3197225"/>
          <p14:tracePt t="43052" x="3795713" y="3197225"/>
          <p14:tracePt t="43077" x="3813175" y="3197225"/>
          <p14:tracePt t="43102" x="3830638" y="3197225"/>
          <p14:tracePt t="43128" x="3875088" y="3197225"/>
          <p14:tracePt t="43152" x="3902075" y="3197225"/>
          <p14:tracePt t="43177" x="3919538" y="3197225"/>
          <p14:tracePt t="43203" x="3938588" y="3197225"/>
          <p14:tracePt t="43227" x="3946525" y="3197225"/>
          <p14:tracePt t="43537" x="3938588" y="3197225"/>
          <p14:tracePt t="43545" x="3929063" y="3197225"/>
          <p14:tracePt t="43555" x="3902075" y="3197225"/>
          <p14:tracePt t="43577" x="3848100" y="3197225"/>
          <p14:tracePt t="43602" x="3822700" y="3197225"/>
          <p14:tracePt t="43627" x="3795713" y="3197225"/>
          <p14:tracePt t="43652" x="3751263" y="3187700"/>
          <p14:tracePt t="43677" x="3714750" y="3179763"/>
          <p14:tracePt t="43702" x="3687763" y="3179763"/>
          <p14:tracePt t="43727" x="3679825" y="3179763"/>
          <p14:tracePt t="43969" x="3679825" y="3170238"/>
          <p14:tracePt t="43985" x="3687763" y="3170238"/>
          <p14:tracePt t="44001" x="3687763" y="3160713"/>
          <p14:tracePt t="44017" x="3697288" y="3152775"/>
          <p14:tracePt t="44041" x="3714750" y="3152775"/>
          <p14:tracePt t="44065" x="3724275" y="3152775"/>
          <p14:tracePt t="44089" x="3732213" y="3152775"/>
          <p14:tracePt t="44102" x="3741738" y="3152775"/>
          <p14:tracePt t="44128" x="3786188" y="3133725"/>
          <p14:tracePt t="44152" x="3840163" y="3125788"/>
          <p14:tracePt t="44177" x="4000500" y="3108325"/>
          <p14:tracePt t="44202" x="4062413" y="3089275"/>
          <p14:tracePt t="44227" x="4125913" y="3089275"/>
          <p14:tracePt t="44252" x="4224338" y="3081338"/>
          <p14:tracePt t="44277" x="4394200" y="3071813"/>
          <p14:tracePt t="44302" x="4491038" y="3054350"/>
          <p14:tracePt t="44308" x="4518025" y="3054350"/>
          <p14:tracePt t="44328" x="4537075" y="3054350"/>
          <p14:tracePt t="44481" x="4518025" y="3054350"/>
          <p14:tracePt t="44489" x="4491038" y="3054350"/>
          <p14:tracePt t="44502" x="4473575" y="3062288"/>
          <p14:tracePt t="44527" x="4322763" y="3089275"/>
          <p14:tracePt t="44552" x="4143375" y="3108325"/>
          <p14:tracePt t="44577" x="3884613" y="3152775"/>
          <p14:tracePt t="44602" x="3751263" y="3152775"/>
          <p14:tracePt t="44627" x="3643313" y="3152775"/>
          <p14:tracePt t="44652" x="3598863" y="3170238"/>
          <p14:tracePt t="44677" x="3589338" y="3170238"/>
          <p14:tracePt t="44702" x="3581400" y="3170238"/>
          <p14:tracePt t="44809" x="3589338" y="3170238"/>
          <p14:tracePt t="44817" x="3625850" y="3170238"/>
          <p14:tracePt t="44827" x="3660775" y="3170238"/>
          <p14:tracePt t="44852" x="3786188" y="3170238"/>
          <p14:tracePt t="44877" x="3956050" y="3170238"/>
          <p14:tracePt t="44902" x="4170363" y="3170238"/>
          <p14:tracePt t="44928" x="4491038" y="3170238"/>
          <p14:tracePt t="44952" x="4652963" y="3170238"/>
          <p14:tracePt t="44977" x="4929188" y="3170238"/>
          <p14:tracePt t="45002" x="5045075" y="3170238"/>
          <p14:tracePt t="45027" x="5081588" y="3170238"/>
          <p14:tracePt t="45077" x="5089525" y="3170238"/>
          <p14:tracePt t="45234" x="5081588" y="3179763"/>
          <p14:tracePt t="45241" x="5072063" y="3179763"/>
          <p14:tracePt t="45252" x="5045075" y="3179763"/>
          <p14:tracePt t="45277" x="4973638" y="3187700"/>
          <p14:tracePt t="45302" x="4875213" y="3187700"/>
          <p14:tracePt t="45306" x="4840288" y="3187700"/>
          <p14:tracePt t="45327" x="4776788" y="3187700"/>
          <p14:tracePt t="45352" x="4687888" y="3160713"/>
          <p14:tracePt t="45377" x="4608513" y="3133725"/>
          <p14:tracePt t="45402" x="4537075" y="3125788"/>
          <p14:tracePt t="45427" x="4456113" y="3098800"/>
          <p14:tracePt t="45452" x="4394200" y="3089275"/>
          <p14:tracePt t="45477" x="4375150" y="3081338"/>
          <p14:tracePt t="45561" x="4367213" y="3081338"/>
          <p14:tracePt t="45569" x="4357688" y="3081338"/>
          <p14:tracePt t="45585" x="4357688" y="3098800"/>
          <p14:tracePt t="45602" x="4340225" y="3143250"/>
          <p14:tracePt t="45627" x="4340225" y="3251200"/>
          <p14:tracePt t="45652" x="4340225" y="3394075"/>
          <p14:tracePt t="45677" x="4348163" y="3589338"/>
          <p14:tracePt t="45702" x="4375150" y="3751263"/>
          <p14:tracePt t="45727" x="4394200" y="3919538"/>
          <p14:tracePt t="45752" x="4438650" y="4152900"/>
          <p14:tracePt t="45777" x="4500563" y="4545013"/>
          <p14:tracePt t="45802" x="4537075" y="4884738"/>
          <p14:tracePt t="45827" x="4572000" y="5160963"/>
          <p14:tracePt t="45852" x="4572000" y="5340350"/>
          <p14:tracePt t="45877" x="4581525" y="5510213"/>
          <p14:tracePt t="45902" x="4608513" y="5661025"/>
          <p14:tracePt t="45927" x="4625975" y="5751513"/>
          <p14:tracePt t="45952" x="4660900" y="5894388"/>
          <p14:tracePt t="45977" x="4724400" y="6116638"/>
          <p14:tracePt t="46002" x="4795838" y="6357938"/>
          <p14:tracePt t="46027" x="4830763" y="6473825"/>
          <p14:tracePt t="46052" x="4848225" y="6581775"/>
          <p14:tracePt t="46077" x="4919663" y="6715125"/>
          <p14:tracePt t="46102" x="4956175" y="6796088"/>
          <p14:tracePt t="46127" x="4956175" y="6804025"/>
          <p14:tracePt t="46152" x="4956175" y="6813550"/>
          <p14:tracePt t="46177" x="4991100" y="6848475"/>
          <p14:tracePt t="46202" x="5054600" y="6848475"/>
          <p14:tracePt t="46227" x="5062538" y="6848475"/>
          <p14:tracePt t="46289" x="5072063" y="6848475"/>
          <p14:tracePt t="46593" x="5072063" y="6840538"/>
          <p14:tracePt t="46601" x="5062538" y="6831013"/>
          <p14:tracePt t="46609" x="5054600" y="6831013"/>
          <p14:tracePt t="46627" x="5054600" y="6823075"/>
          <p14:tracePt t="46652" x="5037138" y="6777038"/>
          <p14:tracePt t="46677" x="4973638" y="6634163"/>
          <p14:tracePt t="46702" x="4848225" y="6411913"/>
          <p14:tracePt t="46727" x="4759325" y="6251575"/>
          <p14:tracePt t="46752" x="4732338" y="6188075"/>
          <p14:tracePt t="46777" x="4670425" y="5991225"/>
          <p14:tracePt t="46802" x="4616450" y="5741988"/>
          <p14:tracePt t="46827" x="4545013" y="5518150"/>
          <p14:tracePt t="46852" x="4510088" y="5394325"/>
          <p14:tracePt t="46877" x="4491038" y="5286375"/>
          <p14:tracePt t="46902" x="4483100" y="5072063"/>
          <p14:tracePt t="46927" x="4483100" y="4822825"/>
          <p14:tracePt t="46952" x="4483100" y="4705350"/>
          <p14:tracePt t="46977" x="4473575" y="4589463"/>
          <p14:tracePt t="47002" x="4465638" y="4456113"/>
          <p14:tracePt t="47027" x="4465638" y="4241800"/>
          <p14:tracePt t="47052" x="4465638" y="4037013"/>
          <p14:tracePt t="47077" x="4465638" y="3938588"/>
          <p14:tracePt t="47102" x="4465638" y="3894138"/>
          <p14:tracePt t="47127" x="4465638" y="3786188"/>
          <p14:tracePt t="47152" x="4465638" y="3608388"/>
          <p14:tracePt t="47177" x="4465638" y="3367088"/>
          <p14:tracePt t="47202" x="4465638" y="3330575"/>
          <p14:tracePt t="47227" x="4465638" y="3313113"/>
          <p14:tracePt t="47277" x="4465638" y="3303588"/>
          <p14:tracePt t="47302" x="4456113" y="3286125"/>
          <p14:tracePt t="47306" x="4456113" y="3276600"/>
          <p14:tracePt t="47361" x="4446588" y="3268663"/>
          <p14:tracePt t="47561" x="4446588" y="3276600"/>
          <p14:tracePt t="47569" x="4456113" y="3322638"/>
          <p14:tracePt t="47577" x="4456113" y="3348038"/>
          <p14:tracePt t="47602" x="4483100" y="3465513"/>
          <p14:tracePt t="47627" x="4554538" y="3687763"/>
          <p14:tracePt t="47652" x="4670425" y="3956050"/>
          <p14:tracePt t="47677" x="4751388" y="4232275"/>
          <p14:tracePt t="47702" x="4768850" y="4465638"/>
          <p14:tracePt t="47727" x="4803775" y="4652963"/>
          <p14:tracePt t="47752" x="4813300" y="4732338"/>
          <p14:tracePt t="47777" x="4813300" y="4803775"/>
          <p14:tracePt t="47802" x="4813300" y="4875213"/>
          <p14:tracePt t="47827" x="4830763" y="4965700"/>
          <p14:tracePt t="47852" x="4830763" y="5045075"/>
          <p14:tracePt t="47877" x="4840288" y="5116513"/>
          <p14:tracePt t="47902" x="4840288" y="5180013"/>
          <p14:tracePt t="47927" x="4857750" y="5259388"/>
          <p14:tracePt t="47952" x="4857750" y="5357813"/>
          <p14:tracePt t="47977" x="4857750" y="5394325"/>
          <p14:tracePt t="48002" x="4857750" y="5419725"/>
          <p14:tracePt t="48027" x="4857750" y="5473700"/>
          <p14:tracePt t="48052" x="4857750" y="5500688"/>
          <p14:tracePt t="48077" x="4857750" y="5510213"/>
          <p14:tracePt t="48102" x="4840288" y="5537200"/>
          <p14:tracePt t="48127" x="4813300" y="5537200"/>
          <p14:tracePt t="48152" x="4759325" y="5537200"/>
          <p14:tracePt t="48177" x="4687888" y="5537200"/>
          <p14:tracePt t="48202" x="4608513" y="5456238"/>
          <p14:tracePt t="48227" x="4527550" y="5286375"/>
          <p14:tracePt t="48252" x="4473575" y="5143500"/>
          <p14:tracePt t="48277" x="4446588" y="5000625"/>
          <p14:tracePt t="48302" x="4402138" y="4795838"/>
          <p14:tracePt t="48306" x="4402138" y="4724400"/>
          <p14:tracePt t="48327" x="4375150" y="4572000"/>
          <p14:tracePt t="48352" x="4330700" y="4330700"/>
          <p14:tracePt t="48376" x="4251325" y="3973513"/>
          <p14:tracePt t="48402" x="4197350" y="3795713"/>
          <p14:tracePt t="48427" x="4179888" y="3660775"/>
          <p14:tracePt t="48452" x="4170363" y="3562350"/>
          <p14:tracePt t="48477" x="4152900" y="3490913"/>
          <p14:tracePt t="48502" x="4152900" y="3465513"/>
          <p14:tracePt t="48527" x="4152900" y="3446463"/>
          <p14:tracePt t="48552" x="4152900" y="3402013"/>
          <p14:tracePt t="48577" x="4116388" y="3276600"/>
          <p14:tracePt t="48601" x="4089400" y="3205163"/>
          <p14:tracePt t="48627" x="4081463" y="3187700"/>
          <p14:tracePt t="48697" x="4081463" y="3179763"/>
          <p14:tracePt t="48705" x="4081463" y="3170238"/>
          <p14:tracePt t="48726" x="4081463" y="3160713"/>
          <p14:tracePt t="48751" x="4089400" y="3152775"/>
          <p14:tracePt t="48776" x="4098925" y="3143250"/>
          <p14:tracePt t="48802" x="4160838" y="3143250"/>
          <p14:tracePt t="48827" x="4214813" y="3143250"/>
          <p14:tracePt t="48851" x="4295775" y="3143250"/>
          <p14:tracePt t="48876" x="4500563" y="3143250"/>
          <p14:tracePt t="48902" x="4652963" y="3143250"/>
          <p14:tracePt t="48927" x="4679950" y="3143250"/>
          <p14:tracePt t="49129" x="4679950" y="3152775"/>
          <p14:tracePt t="49137" x="4679950" y="3179763"/>
          <p14:tracePt t="49152" x="4670425" y="3224213"/>
          <p14:tracePt t="49176" x="4660900" y="3367088"/>
          <p14:tracePt t="49201" x="4660900" y="3598863"/>
          <p14:tracePt t="49227" x="4660900" y="3919538"/>
          <p14:tracePt t="49251" x="4679950" y="4152900"/>
          <p14:tracePt t="49277" x="4714875" y="4340225"/>
          <p14:tracePt t="49301" x="4751388" y="4527550"/>
          <p14:tracePt t="49305" x="4759325" y="4598988"/>
          <p14:tracePt t="49326" x="4759325" y="4714875"/>
          <p14:tracePt t="49352" x="4795838" y="4911725"/>
          <p14:tracePt t="49376" x="4848225" y="5143500"/>
          <p14:tracePt t="49401" x="4894263" y="5429250"/>
          <p14:tracePt t="49427" x="4902200" y="5562600"/>
          <p14:tracePt t="49451" x="4929188" y="5680075"/>
          <p14:tracePt t="49476" x="4929188" y="5751513"/>
          <p14:tracePt t="49501" x="4938713" y="5830888"/>
          <p14:tracePt t="49526" x="4938713" y="5894388"/>
          <p14:tracePt t="49552" x="4938713" y="5929313"/>
          <p14:tracePt t="49576" x="4938713" y="5983288"/>
          <p14:tracePt t="49601" x="4973638" y="6126163"/>
          <p14:tracePt t="49627" x="4983163" y="6232525"/>
          <p14:tracePt t="49651" x="4983163" y="6313488"/>
          <p14:tracePt t="49677" x="4991100" y="6411913"/>
          <p14:tracePt t="49702" x="5010150" y="6545263"/>
          <p14:tracePt t="49726" x="5045075" y="6661150"/>
          <p14:tracePt t="49752" x="5054600" y="6715125"/>
          <p14:tracePt t="49776" x="5062538" y="6751638"/>
          <p14:tracePt t="49802" x="5072063" y="6796088"/>
          <p14:tracePt t="49826" x="5072063" y="6831013"/>
          <p14:tracePt t="49852" x="5089525" y="6848475"/>
          <p14:tracePt t="50089" x="5081588" y="6848475"/>
          <p14:tracePt t="50097" x="5072063" y="6848475"/>
          <p14:tracePt t="50105" x="5062538" y="6848475"/>
          <p14:tracePt t="50126" x="5054600" y="6848475"/>
          <p14:tracePt t="50152" x="4991100" y="6823075"/>
          <p14:tracePt t="50176" x="4894263" y="6759575"/>
          <p14:tracePt t="50201" x="4768850" y="6661150"/>
          <p14:tracePt t="50227" x="4714875" y="6616700"/>
          <p14:tracePt t="50251" x="4660900" y="6589713"/>
          <p14:tracePt t="50276" x="4581525" y="6545263"/>
          <p14:tracePt t="50301" x="4537075" y="6527800"/>
          <p14:tracePt t="50307" x="4527550" y="6527800"/>
          <p14:tracePt t="50326" x="4510088" y="6518275"/>
          <p14:tracePt t="50351" x="4491038" y="6518275"/>
          <p14:tracePt t="50376" x="4483100" y="6518275"/>
          <p14:tracePt t="50401" x="4473575" y="6518275"/>
          <p14:tracePt t="50465" x="4465638" y="6518275"/>
          <p14:tracePt t="50481" x="4465638" y="6527800"/>
          <p14:tracePt t="50489" x="4465638" y="6545263"/>
          <p14:tracePt t="50501" x="4456113" y="6581775"/>
          <p14:tracePt t="50526" x="4438650" y="6653213"/>
          <p14:tracePt t="50552" x="4402138" y="6804025"/>
          <p14:tracePt t="50576" x="4394200" y="6848475"/>
          <p14:tracePt t="50601" x="4375150" y="6848475"/>
          <p14:tracePt t="50626" x="4367213" y="6848475"/>
          <p14:tracePt t="50697" x="4357688" y="6848475"/>
          <p14:tracePt t="50706" x="4348163" y="6840538"/>
          <p14:tracePt t="50726" x="4340225" y="6831013"/>
          <p14:tracePt t="50751" x="4322763" y="6786563"/>
          <p14:tracePt t="50776" x="4313238" y="6661150"/>
          <p14:tracePt t="50801" x="4276725" y="6429375"/>
          <p14:tracePt t="50826" x="4259263" y="6276975"/>
          <p14:tracePt t="50851" x="4259263" y="6197600"/>
          <p14:tracePt t="50876" x="4259263" y="6108700"/>
          <p14:tracePt t="50901" x="4259263" y="5983288"/>
          <p14:tracePt t="50926" x="4259263" y="5875338"/>
          <p14:tracePt t="50951" x="4259263" y="5813425"/>
          <p14:tracePt t="50976" x="4268788" y="5776913"/>
          <p14:tracePt t="51001" x="4276725" y="5751513"/>
          <p14:tracePt t="51051" x="4276725" y="5741988"/>
          <p14:tracePt t="51076" x="4303713" y="5715000"/>
          <p14:tracePt t="51101" x="4348163" y="5626100"/>
          <p14:tracePt t="51126" x="4367213" y="5518150"/>
          <p14:tracePt t="51151" x="4384675" y="5456238"/>
          <p14:tracePt t="51176" x="4402138" y="5322888"/>
          <p14:tracePt t="51201" x="4473575" y="4929188"/>
          <p14:tracePt t="51226" x="4483100" y="4633913"/>
          <p14:tracePt t="51251" x="4483100" y="4473575"/>
          <p14:tracePt t="51276" x="4483100" y="4438650"/>
          <p14:tracePt t="51301" x="4483100" y="4375150"/>
          <p14:tracePt t="51305" x="4483100" y="4348163"/>
          <p14:tracePt t="51326" x="4491038" y="4303713"/>
          <p14:tracePt t="51351" x="4518025" y="4251325"/>
          <p14:tracePt t="51497" x="4518025" y="4224338"/>
          <p14:tracePt t="51505" x="4518025" y="4214813"/>
          <p14:tracePt t="51526" x="4465638" y="4179888"/>
          <p14:tracePt t="51551" x="4348163" y="4081463"/>
          <p14:tracePt t="51576" x="4268788" y="3973513"/>
          <p14:tracePt t="51601" x="4133850" y="3786188"/>
          <p14:tracePt t="51626" x="4081463" y="3670300"/>
          <p14:tracePt t="51651" x="4027488" y="3536950"/>
          <p14:tracePt t="51676" x="3965575" y="3394075"/>
          <p14:tracePt t="51701" x="3938588" y="3313113"/>
          <p14:tracePt t="51726" x="3938588" y="3268663"/>
          <p14:tracePt t="51751" x="3938588" y="3241675"/>
          <p14:tracePt t="51776" x="3946525" y="3205163"/>
          <p14:tracePt t="51801" x="3983038" y="3143250"/>
          <p14:tracePt t="51826" x="4010025" y="3116263"/>
          <p14:tracePt t="51851" x="4027488" y="3098800"/>
          <p14:tracePt t="51876" x="4054475" y="3054350"/>
          <p14:tracePt t="51901" x="4108450" y="3000375"/>
          <p14:tracePt t="51926" x="4205288" y="2946400"/>
          <p14:tracePt t="51951" x="4286250" y="2911475"/>
          <p14:tracePt t="51976" x="4438650" y="2847975"/>
          <p14:tracePt t="52001" x="4625975" y="2776538"/>
          <p14:tracePt t="52026" x="4776788" y="2741613"/>
          <p14:tracePt t="52051" x="4830763" y="2732088"/>
          <p14:tracePt t="52076" x="4848225" y="2732088"/>
          <p14:tracePt t="52101" x="4875213" y="2732088"/>
          <p14:tracePt t="52126" x="4938713" y="2741613"/>
          <p14:tracePt t="52151" x="4983163" y="2768600"/>
          <p14:tracePt t="52176" x="5000625" y="2776538"/>
          <p14:tracePt t="52201" x="5010150" y="2795588"/>
          <p14:tracePt t="52226" x="5010150" y="2847975"/>
          <p14:tracePt t="52251" x="5010150" y="2894013"/>
          <p14:tracePt t="52276" x="5010150" y="2938463"/>
          <p14:tracePt t="52301" x="4973638" y="2965450"/>
          <p14:tracePt t="52305" x="4956175" y="2973388"/>
          <p14:tracePt t="52326" x="4902200" y="2990850"/>
          <p14:tracePt t="52351" x="4813300" y="3017838"/>
          <p14:tracePt t="52376" x="4660900" y="3054350"/>
          <p14:tracePt t="52401" x="4465638" y="3062288"/>
          <p14:tracePt t="52426" x="4286250" y="3062288"/>
          <p14:tracePt t="52451" x="4170363" y="3062288"/>
          <p14:tracePt t="52476" x="4133850" y="3062288"/>
          <p14:tracePt t="52501" x="4116388" y="3062288"/>
          <p14:tracePt t="52526" x="4081463" y="3062288"/>
          <p14:tracePt t="52551" x="4044950" y="3062288"/>
          <p14:tracePt t="52576" x="4000500" y="3054350"/>
          <p14:tracePt t="52601" x="3990975" y="3054350"/>
          <p14:tracePt t="52745" x="3983038" y="3044825"/>
          <p14:tracePt t="52777" x="3983038" y="3027363"/>
          <p14:tracePt t="52785" x="4000500" y="3017838"/>
          <p14:tracePt t="52801" x="4071938" y="2982913"/>
          <p14:tracePt t="52826" x="4251325" y="2955925"/>
          <p14:tracePt t="52851" x="4419600" y="2938463"/>
          <p14:tracePt t="52876" x="4608513" y="2938463"/>
          <p14:tracePt t="52901" x="4857750" y="2938463"/>
          <p14:tracePt t="52926" x="5054600" y="2938463"/>
          <p14:tracePt t="52951" x="5133975" y="2938463"/>
          <p14:tracePt t="52976" x="5153025" y="2938463"/>
          <p14:tracePt t="53001" x="5160963" y="2938463"/>
          <p14:tracePt t="53026" x="5170488" y="2938463"/>
          <p14:tracePt t="53097" x="5170488" y="2946400"/>
          <p14:tracePt t="53106" x="5170488" y="2973388"/>
          <p14:tracePt t="53126" x="5153025" y="3000375"/>
          <p14:tracePt t="53151" x="5072063" y="3054350"/>
          <p14:tracePt t="53176" x="4938713" y="3133725"/>
          <p14:tracePt t="53201" x="4545013" y="3259138"/>
          <p14:tracePt t="53226" x="4214813" y="3313113"/>
          <p14:tracePt t="53251" x="3990975" y="3322638"/>
          <p14:tracePt t="53276" x="3857625" y="3322638"/>
          <p14:tracePt t="53301" x="3732213" y="3322638"/>
          <p14:tracePt t="53305" x="3697288" y="3322638"/>
          <p14:tracePt t="53326" x="3562350" y="3313113"/>
          <p14:tracePt t="53351" x="3348038" y="3313113"/>
          <p14:tracePt t="53376" x="3259138" y="3313113"/>
          <p14:tracePt t="53401" x="3224213" y="3313113"/>
          <p14:tracePt t="53513" x="3224213" y="3303588"/>
          <p14:tracePt t="53530" x="3224213" y="3295650"/>
          <p14:tracePt t="53537" x="3224213" y="3286125"/>
          <p14:tracePt t="53551" x="3232150" y="3259138"/>
          <p14:tracePt t="53576" x="3330575" y="3224213"/>
          <p14:tracePt t="53601" x="3446463" y="3170238"/>
          <p14:tracePt t="53626" x="3527425" y="3152775"/>
          <p14:tracePt t="53651" x="3670300" y="3108325"/>
          <p14:tracePt t="53676" x="3822700" y="3071813"/>
          <p14:tracePt t="53701" x="3902075" y="3054350"/>
          <p14:tracePt t="53726" x="3911600" y="3054350"/>
          <p14:tracePt t="53776" x="3946525" y="3044825"/>
          <p14:tracePt t="53801" x="4017963" y="3027363"/>
          <p14:tracePt t="53826" x="4054475" y="3027363"/>
          <p14:tracePt t="53851" x="4089400" y="3027363"/>
          <p14:tracePt t="53876" x="4116388" y="3027363"/>
          <p14:tracePt t="53977" x="4108450" y="3027363"/>
          <p14:tracePt t="53985" x="4081463" y="3027363"/>
          <p14:tracePt t="54001" x="4037013" y="3036888"/>
          <p14:tracePt t="54026" x="3946525" y="3044825"/>
          <p14:tracePt t="54051" x="3840163" y="3044825"/>
          <p14:tracePt t="54076" x="3759200" y="3044825"/>
          <p14:tracePt t="54101" x="3705225" y="3036888"/>
          <p14:tracePt t="54126" x="3697288" y="3036888"/>
          <p14:tracePt t="54178" x="3697288" y="3017838"/>
          <p14:tracePt t="54185" x="3705225" y="3009900"/>
          <p14:tracePt t="54201" x="3768725" y="2973388"/>
          <p14:tracePt t="54226" x="3983038" y="2919413"/>
          <p14:tracePt t="54251" x="4259263" y="2857500"/>
          <p14:tracePt t="54276" x="4473575" y="2830513"/>
          <p14:tracePt t="54301" x="4608513" y="2830513"/>
          <p14:tracePt t="54305" x="4643438" y="2830513"/>
          <p14:tracePt t="54326" x="4724400" y="2830513"/>
          <p14:tracePt t="54351" x="4938713" y="2830513"/>
          <p14:tracePt t="54376" x="5170488" y="2830513"/>
          <p14:tracePt t="54401" x="5286375" y="2830513"/>
          <p14:tracePt t="54545" x="5286375" y="2847975"/>
          <p14:tracePt t="54554" x="5286375" y="2857500"/>
          <p14:tracePt t="54561" x="5276850" y="2874963"/>
          <p14:tracePt t="54576" x="5251450" y="2884488"/>
          <p14:tracePt t="54601" x="5108575" y="2928938"/>
          <p14:tracePt t="54626" x="4902200" y="2965450"/>
          <p14:tracePt t="54651" x="4625975" y="3009900"/>
          <p14:tracePt t="54676" x="4384675" y="3036888"/>
          <p14:tracePt t="54701" x="4170363" y="3062288"/>
          <p14:tracePt t="54726" x="4044950" y="3071813"/>
          <p14:tracePt t="54751" x="4010025" y="3071813"/>
          <p14:tracePt t="54776" x="4000500" y="3071813"/>
          <p14:tracePt t="54897" x="4017963" y="3071813"/>
          <p14:tracePt t="54905" x="4054475" y="3071813"/>
          <p14:tracePt t="54926" x="4116388" y="3071813"/>
          <p14:tracePt t="54951" x="4251325" y="3071813"/>
          <p14:tracePt t="54976" x="4429125" y="3071813"/>
          <p14:tracePt t="55001" x="4724400" y="3071813"/>
          <p14:tracePt t="55026" x="4894263" y="3071813"/>
          <p14:tracePt t="55051" x="4929188" y="3071813"/>
          <p14:tracePt t="55105" x="4938713" y="3071813"/>
          <p14:tracePt t="55126" x="4946650" y="3071813"/>
          <p14:tracePt t="55225" x="4919663" y="3089275"/>
          <p14:tracePt t="55233" x="4894263" y="3098800"/>
          <p14:tracePt t="55251" x="4786313" y="3133725"/>
          <p14:tracePt t="55276" x="4589463" y="3160713"/>
          <p14:tracePt t="55301" x="4303713" y="3197225"/>
          <p14:tracePt t="55304" x="4197350" y="3197225"/>
          <p14:tracePt t="55326" x="3965575" y="3232150"/>
          <p14:tracePt t="55351" x="3714750" y="3251200"/>
          <p14:tracePt t="55376" x="3608388" y="3268663"/>
          <p14:tracePt t="55553" x="3625850" y="3268663"/>
          <p14:tracePt t="55561" x="3670300" y="3268663"/>
          <p14:tracePt t="55576" x="3732213" y="3268663"/>
          <p14:tracePt t="55601" x="4010025" y="3214688"/>
          <p14:tracePt t="55626" x="4303713" y="3143250"/>
          <p14:tracePt t="55651" x="4491038" y="3116263"/>
          <p14:tracePt t="55676" x="4679950" y="3108325"/>
          <p14:tracePt t="55701" x="4919663" y="3108325"/>
          <p14:tracePt t="55726" x="5010150" y="3108325"/>
          <p14:tracePt t="55865" x="5000625" y="3108325"/>
          <p14:tracePt t="55873" x="4991100" y="3108325"/>
          <p14:tracePt t="55881" x="4973638" y="3108325"/>
          <p14:tracePt t="55900" x="4938713" y="3116263"/>
          <p14:tracePt t="55926" x="4875213" y="3133725"/>
          <p14:tracePt t="55951" x="4813300" y="3143250"/>
          <p14:tracePt t="55976" x="4741863" y="3143250"/>
          <p14:tracePt t="56000" x="4608513" y="3143250"/>
          <p14:tracePt t="56025" x="4419600" y="3143250"/>
          <p14:tracePt t="56051" x="4348163" y="3143250"/>
          <p14:tracePt t="56076" x="4330700" y="3152775"/>
          <p14:tracePt t="56101" x="4322763" y="3152775"/>
          <p14:tracePt t="56126" x="4286250" y="3152775"/>
          <p14:tracePt t="56151" x="4197350" y="3152775"/>
          <p14:tracePt t="56176" x="4108450" y="3152775"/>
          <p14:tracePt t="56201" x="4098925" y="3152775"/>
          <p14:tracePt t="56385" x="4108450" y="3152775"/>
          <p14:tracePt t="56409" x="4116388" y="3152775"/>
          <p14:tracePt t="56427" x="4125913" y="3152775"/>
          <p14:tracePt t="56435" x="4133850" y="3152775"/>
          <p14:tracePt t="56451" x="4152900" y="3152775"/>
          <p14:tracePt t="56475" x="4179888" y="3152775"/>
          <p14:tracePt t="56500" x="4187825" y="3152775"/>
          <p14:tracePt t="56525" x="4214813" y="3187700"/>
          <p14:tracePt t="56551" x="4224338" y="3214688"/>
          <p14:tracePt t="56576" x="4232275" y="3241675"/>
          <p14:tracePt t="56626" x="4232275" y="3251200"/>
          <p14:tracePt t="56665" x="4232275" y="3259138"/>
          <p14:tracePt t="56769" x="4232275" y="3268663"/>
          <p14:tracePt t="56793" x="4224338" y="3268663"/>
          <p14:tracePt t="56809" x="4214813" y="3286125"/>
          <p14:tracePt t="56825" x="4214813" y="3295650"/>
          <p14:tracePt t="56833" x="4214813" y="3303588"/>
          <p14:tracePt t="56850" x="4205288" y="3340100"/>
          <p14:tracePt t="56875" x="4197350" y="3394075"/>
          <p14:tracePt t="56900" x="4197350" y="3455988"/>
          <p14:tracePt t="56925" x="4179888" y="3509963"/>
          <p14:tracePt t="56950" x="4179888" y="3536950"/>
          <p14:tracePt t="56975" x="4179888" y="3544888"/>
          <p14:tracePt t="57000" x="4179888" y="3562350"/>
          <p14:tracePt t="57025" x="4152900" y="3562350"/>
          <p14:tracePt t="57051" x="4089400" y="3571875"/>
          <p14:tracePt t="57076" x="4010025" y="3571875"/>
          <p14:tracePt t="57100" x="3867150" y="3571875"/>
          <p14:tracePt t="57125" x="3768725" y="3544888"/>
          <p14:tracePt t="57150" x="3660775" y="3509963"/>
          <p14:tracePt t="57176" x="3429000" y="3384550"/>
          <p14:tracePt t="57200" x="3348038" y="3340100"/>
          <p14:tracePt t="57225" x="3313113" y="3303588"/>
          <p14:tracePt t="57281" x="3313113" y="3295650"/>
          <p14:tracePt t="57300" x="3313113" y="3268663"/>
          <p14:tracePt t="57325" x="3340100" y="3232150"/>
          <p14:tracePt t="57350" x="3473450" y="3197225"/>
          <p14:tracePt t="57376" x="3608388" y="3152775"/>
          <p14:tracePt t="57400" x="3803650" y="3098800"/>
          <p14:tracePt t="57425" x="4098925" y="3044825"/>
          <p14:tracePt t="57451" x="4348163" y="3017838"/>
          <p14:tracePt t="57475" x="4465638" y="3017838"/>
          <p14:tracePt t="57500" x="4518025" y="3009900"/>
          <p14:tracePt t="57525" x="4527550" y="3009900"/>
          <p14:tracePt t="57550" x="4545013" y="3009900"/>
          <p14:tracePt t="57575" x="4554538" y="3009900"/>
          <p14:tracePt t="57665" x="4554538" y="3017838"/>
          <p14:tracePt t="57673" x="4545013" y="3044825"/>
          <p14:tracePt t="57697" x="4527550" y="3054350"/>
          <p14:tracePt t="57706" x="4518025" y="3062288"/>
          <p14:tracePt t="57725" x="4465638" y="3089275"/>
          <p14:tracePt t="57750" x="4330700" y="3125788"/>
          <p14:tracePt t="57775" x="4224338" y="3152775"/>
          <p14:tracePt t="57800" x="4160838" y="3160713"/>
          <p14:tracePt t="57804" x="4143375" y="3170238"/>
          <p14:tracePt t="57825" x="4081463" y="3170238"/>
          <p14:tracePt t="57850" x="4010025" y="3179763"/>
          <p14:tracePt t="57875" x="3946525" y="3179763"/>
          <p14:tracePt t="57900" x="3902075" y="3179763"/>
          <p14:tracePt t="57926" x="3894138" y="3179763"/>
          <p14:tracePt t="57954" x="3884613" y="3179763"/>
          <p14:tracePt t="57975" x="3867150" y="3179763"/>
          <p14:tracePt t="58161" x="3875088" y="3170238"/>
          <p14:tracePt t="58170" x="3902075" y="3170238"/>
          <p14:tracePt t="58178" x="3946525" y="3160713"/>
          <p14:tracePt t="58200" x="4010025" y="3160713"/>
          <p14:tracePt t="58225" x="4098925" y="3152775"/>
          <p14:tracePt t="58250" x="4116388" y="3143250"/>
          <p14:tracePt t="58275" x="4205288" y="3133725"/>
          <p14:tracePt t="58300" x="4438650" y="3108325"/>
          <p14:tracePt t="58325" x="4554538" y="3108325"/>
          <p14:tracePt t="58350" x="4572000" y="3108325"/>
          <p14:tracePt t="58400" x="4581525" y="3108325"/>
          <p14:tracePt t="58425" x="4625975" y="3081338"/>
          <p14:tracePt t="58450" x="4660900" y="3071813"/>
          <p14:tracePt t="58475" x="4679950" y="3071813"/>
          <p14:tracePt t="58633" x="4687888" y="3071813"/>
          <p14:tracePt t="58641" x="4687888" y="3081338"/>
          <p14:tracePt t="58650" x="4679950" y="3098800"/>
          <p14:tracePt t="58675" x="4562475" y="3187700"/>
          <p14:tracePt t="58700" x="4438650" y="3268663"/>
          <p14:tracePt t="58725" x="4322763" y="3303588"/>
          <p14:tracePt t="58750" x="4259263" y="3322638"/>
          <p14:tracePt t="58775" x="4205288" y="3322638"/>
          <p14:tracePt t="58800" x="4133850" y="3322638"/>
          <p14:tracePt t="58804" x="4125913" y="3322638"/>
          <p14:tracePt t="58825" x="4081463" y="3322638"/>
          <p14:tracePt t="58850" x="4062413" y="3322638"/>
          <p14:tracePt t="58875" x="4044950" y="3322638"/>
          <p14:tracePt t="58900" x="4010025" y="3303588"/>
          <p14:tracePt t="58925" x="4000500" y="3295650"/>
          <p14:tracePt t="58950" x="4000500" y="3286125"/>
          <p14:tracePt t="58985" x="4000500" y="3276600"/>
          <p14:tracePt t="59003" x="4000500" y="3268663"/>
          <p14:tracePt t="59025" x="4010025" y="3259138"/>
          <p14:tracePt t="59050" x="4062413" y="3241675"/>
          <p14:tracePt t="59075" x="4187825" y="3224213"/>
          <p14:tracePt t="59100" x="4313238" y="3224213"/>
          <p14:tracePt t="59125" x="4367213" y="3224213"/>
          <p14:tracePt t="59150" x="4375150" y="3224213"/>
          <p14:tracePt t="59305" x="4348163" y="3224213"/>
          <p14:tracePt t="59313" x="4322763" y="3224213"/>
          <p14:tracePt t="59325" x="4303713" y="3224213"/>
          <p14:tracePt t="59350" x="4214813" y="3224213"/>
          <p14:tracePt t="59375" x="4179888" y="3224213"/>
          <p14:tracePt t="59450" x="4160838" y="3224213"/>
          <p14:tracePt t="59489" x="4152900" y="3224213"/>
          <p14:tracePt t="59585" x="4133850" y="3224213"/>
          <p14:tracePt t="59625" x="4125913" y="3224213"/>
          <p14:tracePt t="59713" x="4108450" y="3214688"/>
          <p14:tracePt t="59730" x="4098925" y="3214688"/>
          <p14:tracePt t="59745" x="4081463" y="3214688"/>
          <p14:tracePt t="59866" x="4071938" y="3214688"/>
          <p14:tracePt t="59897" x="4071938" y="3205163"/>
          <p14:tracePt t="59906" x="4081463" y="3197225"/>
          <p14:tracePt t="59925" x="4098925" y="3187700"/>
          <p14:tracePt t="59950" x="4133850" y="3160713"/>
          <p14:tracePt t="59975" x="4170363" y="3133725"/>
          <p14:tracePt t="60000" x="4205288" y="3125788"/>
          <p14:tracePt t="60025" x="4214813" y="3116263"/>
          <p14:tracePt t="60050" x="4232275" y="3108325"/>
          <p14:tracePt t="60075" x="4276725" y="3098800"/>
          <p14:tracePt t="60100" x="4295775" y="3081338"/>
          <p14:tracePt t="60161" x="4303713" y="3081338"/>
          <p14:tracePt t="60178" x="4313238" y="3081338"/>
          <p14:tracePt t="60200" x="4322763" y="3081338"/>
          <p14:tracePt t="60225" x="4330700" y="3081338"/>
          <p14:tracePt t="60817" x="4330700" y="3089275"/>
          <p14:tracePt t="60993" x="4330700" y="3098800"/>
          <p14:tracePt t="61025" x="4330700" y="3108325"/>
          <p14:tracePt t="61058" x="4340225" y="3116263"/>
          <p14:tracePt t="61081" x="4348163" y="3116263"/>
          <p14:tracePt t="61089" x="4357688" y="3125788"/>
          <p14:tracePt t="61100" x="4375150" y="3133725"/>
          <p14:tracePt t="61125" x="4394200" y="3143250"/>
          <p14:tracePt t="61150" x="4411663" y="3143250"/>
          <p14:tracePt t="61417" x="4394200" y="3143250"/>
          <p14:tracePt t="61441" x="4384675" y="3143250"/>
          <p14:tracePt t="61465" x="4375150" y="3143250"/>
          <p14:tracePt t="61497" x="4367213" y="3143250"/>
          <p14:tracePt t="61537" x="4367213" y="3152775"/>
          <p14:tracePt t="61801" x="4357688" y="3152775"/>
          <p14:tracePt t="62753" x="4357688" y="3160713"/>
          <p14:tracePt t="62761" x="4357688" y="3170238"/>
          <p14:tracePt t="62774" x="4357688" y="3179763"/>
          <p14:tracePt t="62800" x="4367213" y="3224213"/>
          <p14:tracePt t="62804" x="4367213" y="3232150"/>
          <p14:tracePt t="62824" x="4367213" y="3259138"/>
          <p14:tracePt t="62849" x="4375150" y="3348038"/>
          <p14:tracePt t="62875" x="4375150" y="3419475"/>
          <p14:tracePt t="62900" x="4375150" y="3465513"/>
          <p14:tracePt t="62925" x="4375150" y="3500438"/>
          <p14:tracePt t="62949" x="4340225" y="3536950"/>
          <p14:tracePt t="62974" x="4295775" y="3544888"/>
          <p14:tracePt t="63000" x="4197350" y="3554413"/>
          <p14:tracePt t="63024" x="4089400" y="3554413"/>
          <p14:tracePt t="63050" x="3983038" y="3544888"/>
          <p14:tracePt t="63074" x="3973513" y="3536950"/>
          <p14:tracePt t="63099" x="3956050" y="3517900"/>
          <p14:tracePt t="63124" x="3956050" y="3473450"/>
          <p14:tracePt t="63150" x="3956050" y="3411538"/>
          <p14:tracePt t="63174" x="3956050" y="3330575"/>
          <p14:tracePt t="63200" x="4000500" y="3259138"/>
          <p14:tracePt t="63224" x="4081463" y="3187700"/>
          <p14:tracePt t="63250" x="4170363" y="3143250"/>
          <p14:tracePt t="63274" x="4214813" y="3133725"/>
          <p14:tracePt t="63300" x="4268788" y="3125788"/>
          <p14:tracePt t="63304" x="4303713" y="3125788"/>
          <p14:tracePt t="63324" x="4348163" y="3125788"/>
          <p14:tracePt t="63350" x="4402138" y="3125788"/>
          <p14:tracePt t="63374" x="4429125" y="3125788"/>
          <p14:tracePt t="63400" x="4446588" y="3152775"/>
          <p14:tracePt t="63424" x="4465638" y="3179763"/>
          <p14:tracePt t="63449" x="4465638" y="3251200"/>
          <p14:tracePt t="63475" x="4465638" y="3313113"/>
          <p14:tracePt t="63499" x="4419600" y="3384550"/>
          <p14:tracePt t="63524" x="4367213" y="3429000"/>
          <p14:tracePt t="63549" x="4313238" y="3465513"/>
          <p14:tracePt t="63574" x="4224338" y="3490913"/>
          <p14:tracePt t="63600" x="4125913" y="3500438"/>
          <p14:tracePt t="63624" x="4037013" y="3500438"/>
          <p14:tracePt t="63649" x="4017963" y="3500438"/>
          <p14:tracePt t="63699" x="4010025" y="3500438"/>
          <p14:tracePt t="63729" x="4010025" y="3490913"/>
          <p14:tracePt t="63749" x="4010025" y="3465513"/>
          <p14:tracePt t="63774" x="4089400" y="3375025"/>
          <p14:tracePt t="63800" x="4152900" y="3330575"/>
          <p14:tracePt t="63803" x="4187825" y="3303588"/>
          <p14:tracePt t="63824" x="4224338" y="3276600"/>
          <p14:tracePt t="63849" x="4295775" y="3251200"/>
          <p14:tracePt t="63874" x="4367213" y="3224213"/>
          <p14:tracePt t="63899" x="4411663" y="3214688"/>
          <p14:tracePt t="63949" x="4419600" y="3214688"/>
          <p14:tracePt t="63993" x="4419600" y="3224213"/>
          <p14:tracePt t="64002" x="4419600" y="3241675"/>
          <p14:tracePt t="64024" x="4419600" y="3303588"/>
          <p14:tracePt t="64049" x="4367213" y="3455988"/>
          <p14:tracePt t="64074" x="4340225" y="3527425"/>
          <p14:tracePt t="64100" x="4313238" y="3544888"/>
          <p14:tracePt t="64124" x="4251325" y="3554413"/>
          <p14:tracePt t="64149" x="4160838" y="3554413"/>
          <p14:tracePt t="64174" x="4108450" y="3554413"/>
          <p14:tracePt t="64199" x="4081463" y="3544888"/>
          <p14:tracePt t="64224" x="4081463" y="3490913"/>
          <p14:tracePt t="64249" x="4108450" y="3429000"/>
          <p14:tracePt t="64274" x="4152900" y="3384550"/>
          <p14:tracePt t="64299" x="4214813" y="3340100"/>
          <p14:tracePt t="64324" x="4286250" y="3313113"/>
          <p14:tracePt t="64349" x="4330700" y="3295650"/>
          <p14:tracePt t="64374" x="4348163" y="3295650"/>
          <p14:tracePt t="64400" x="4384675" y="3295650"/>
          <p14:tracePt t="64424" x="4438650" y="3357563"/>
          <p14:tracePt t="64449" x="4518025" y="3465513"/>
          <p14:tracePt t="64475" x="4518025" y="3490913"/>
          <p14:tracePt t="64499" x="4510088" y="3562350"/>
          <p14:tracePt t="64524" x="4402138" y="3633788"/>
          <p14:tracePt t="64549" x="4268788" y="3670300"/>
          <p14:tracePt t="64574" x="4044950" y="3660775"/>
          <p14:tracePt t="64599" x="3867150" y="3581400"/>
          <p14:tracePt t="64624" x="3830638" y="3536950"/>
          <p14:tracePt t="64649" x="3830638" y="3455988"/>
          <p14:tracePt t="64674" x="3830638" y="3402013"/>
          <p14:tracePt t="64699" x="3894138" y="3303588"/>
          <p14:tracePt t="64724" x="4010025" y="3152775"/>
          <p14:tracePt t="64750" x="4116388" y="3071813"/>
          <p14:tracePt t="64774" x="4160838" y="3044825"/>
          <p14:tracePt t="64799" x="4170363" y="3044825"/>
          <p14:tracePt t="64824" x="4179888" y="3044825"/>
          <p14:tracePt t="64850" x="4224338" y="3062288"/>
          <p14:tracePt t="64874" x="4268788" y="3133725"/>
          <p14:tracePt t="64899" x="4286250" y="3214688"/>
          <p14:tracePt t="64924" x="4295775" y="3303588"/>
          <p14:tracePt t="64949" x="4295775" y="3455988"/>
          <p14:tracePt t="64974" x="4295775" y="3724275"/>
          <p14:tracePt t="64999" x="4276725" y="4044950"/>
          <p14:tracePt t="65024" x="4276725" y="4313238"/>
          <p14:tracePt t="65050" x="4303713" y="4483100"/>
          <p14:tracePt t="65074" x="4322763" y="4527550"/>
          <p14:tracePt t="65099" x="4384675" y="4598988"/>
          <p14:tracePt t="65124" x="4554538" y="4776788"/>
          <p14:tracePt t="65149" x="4732338" y="4946650"/>
          <p14:tracePt t="65174" x="4795838" y="5018088"/>
          <p14:tracePt t="65199" x="4830763" y="5072063"/>
          <p14:tracePt t="65224" x="4857750" y="5143500"/>
          <p14:tracePt t="65249" x="4902200" y="5259388"/>
          <p14:tracePt t="65274" x="4902200" y="5295900"/>
          <p14:tracePt t="65299" x="4894263" y="5330825"/>
          <p14:tracePt t="65324" x="4822825" y="5348288"/>
          <p14:tracePt t="65349" x="4776788" y="5375275"/>
          <p14:tracePt t="65374" x="4751388" y="5384800"/>
          <p14:tracePt t="65400" x="4679950" y="5384800"/>
          <p14:tracePt t="65424" x="4633913" y="5384800"/>
          <p14:tracePt t="65449" x="4491038" y="5357813"/>
          <p14:tracePt t="65474" x="4465638" y="5348288"/>
          <p14:tracePt t="65499" x="4438650" y="5330825"/>
          <p14:tracePt t="65524" x="4402138" y="5295900"/>
          <p14:tracePt t="65549" x="4357688" y="5232400"/>
          <p14:tracePt t="65574" x="4313238" y="5187950"/>
          <p14:tracePt t="65599" x="4295775" y="5160963"/>
          <p14:tracePt t="65625" x="4286250" y="5133975"/>
          <p14:tracePt t="65649" x="4268788" y="5045075"/>
          <p14:tracePt t="65674" x="4251325" y="4965700"/>
          <p14:tracePt t="65699" x="4241800" y="4911725"/>
          <p14:tracePt t="65724" x="4241800" y="4894263"/>
          <p14:tracePt t="65749" x="4241800" y="4875213"/>
          <p14:tracePt t="65774" x="4241800" y="4867275"/>
          <p14:tracePt t="65799" x="4251325" y="4867275"/>
          <p14:tracePt t="65865" x="4251325" y="4875213"/>
          <p14:tracePt t="65873" x="4224338" y="4894263"/>
          <p14:tracePt t="65881" x="4160838" y="4929188"/>
          <p14:tracePt t="65899" x="4000500" y="4956175"/>
          <p14:tracePt t="65924" x="3562350" y="4965700"/>
          <p14:tracePt t="65949" x="3197225" y="4965700"/>
          <p14:tracePt t="65974" x="3152775" y="4965700"/>
          <p14:tracePt t="66033" x="3143250" y="4965700"/>
          <p14:tracePt t="66049" x="3133725" y="4965700"/>
          <p14:tracePt t="66074" x="3133725" y="4946650"/>
          <p14:tracePt t="66099" x="3133725" y="4919663"/>
          <p14:tracePt t="66124" x="3125788" y="4911725"/>
          <p14:tracePt t="66149" x="3108325" y="4894263"/>
          <p14:tracePt t="66174" x="3108325" y="4884738"/>
          <p14:tracePt t="66321" x="3108325" y="4875213"/>
          <p14:tracePt t="66330" x="3143250" y="4857750"/>
          <p14:tracePt t="66349" x="3268663" y="4848225"/>
          <p14:tracePt t="66374" x="3608388" y="4840288"/>
          <p14:tracePt t="66400" x="3983038" y="4840288"/>
          <p14:tracePt t="66424" x="4037013" y="4840288"/>
          <p14:tracePt t="66474" x="4010025" y="4840288"/>
          <p14:tracePt t="66499" x="3911600" y="4848225"/>
          <p14:tracePt t="66524" x="3687763" y="4867275"/>
          <p14:tracePt t="66549" x="3357563" y="4875213"/>
          <p14:tracePt t="66574" x="3116263" y="4875213"/>
          <p14:tracePt t="66599" x="2946400" y="4875213"/>
          <p14:tracePt t="66624" x="2884488" y="4875213"/>
          <p14:tracePt t="66649" x="2714625" y="4875213"/>
          <p14:tracePt t="66674" x="2633663" y="4848225"/>
          <p14:tracePt t="66699" x="2616200" y="4848225"/>
          <p14:tracePt t="66769" x="2625725" y="4848225"/>
          <p14:tracePt t="66778" x="2697163" y="4848225"/>
          <p14:tracePt t="66799" x="2946400" y="4848225"/>
          <p14:tracePt t="66824" x="3197225" y="4848225"/>
          <p14:tracePt t="66849" x="3241675" y="4848225"/>
          <p14:tracePt t="66913" x="3241675" y="4857750"/>
          <p14:tracePt t="66924" x="3232150" y="4857750"/>
          <p14:tracePt t="66949" x="3027363" y="4894263"/>
          <p14:tracePt t="66974" x="2840038" y="4902200"/>
          <p14:tracePt t="66999" x="2751138" y="4902200"/>
          <p14:tracePt t="67052" x="2741613" y="4902200"/>
          <p14:tracePt t="67074" x="2732088" y="4902200"/>
          <p14:tracePt t="67105" x="2724150" y="4894263"/>
          <p14:tracePt t="67137" x="2724150" y="4875213"/>
          <p14:tracePt t="67149" x="2759075" y="4848225"/>
          <p14:tracePt t="67174" x="2911475" y="4813300"/>
          <p14:tracePt t="67199" x="3017838" y="4768850"/>
          <p14:tracePt t="67224" x="3036888" y="4768850"/>
          <p14:tracePt t="67289" x="3009900" y="4768850"/>
          <p14:tracePt t="67299" x="2990850" y="4768850"/>
          <p14:tracePt t="67324" x="2928938" y="4776788"/>
          <p14:tracePt t="67349" x="2840038" y="4776788"/>
          <p14:tracePt t="67374" x="2795588" y="4776788"/>
          <p14:tracePt t="67428" x="2830513" y="4776788"/>
          <p14:tracePt t="67449" x="3143250" y="4741863"/>
          <p14:tracePt t="67474" x="3465513" y="4732338"/>
          <p14:tracePt t="67499" x="3705225" y="4732338"/>
          <p14:tracePt t="67524" x="3776663" y="4732338"/>
          <p14:tracePt t="67593" x="3768725" y="4741863"/>
          <p14:tracePt t="67602" x="3768725" y="4751388"/>
          <p14:tracePt t="67624" x="3751263" y="4759325"/>
          <p14:tracePt t="67649" x="3608388" y="4830763"/>
          <p14:tracePt t="67674" x="3490913" y="4848225"/>
          <p14:tracePt t="67699" x="3438525" y="4848225"/>
          <p14:tracePt t="67724" x="3367088" y="4848225"/>
          <p14:tracePt t="67749" x="3348038" y="4848225"/>
          <p14:tracePt t="67809" x="3340100" y="4848225"/>
          <p14:tracePt t="67824" x="3348038" y="4840288"/>
          <p14:tracePt t="67849" x="3625850" y="4795838"/>
          <p14:tracePt t="67874" x="3857625" y="4768850"/>
          <p14:tracePt t="67899" x="4116388" y="4751388"/>
          <p14:tracePt t="67924" x="4375150" y="4751388"/>
          <p14:tracePt t="67949" x="4697413" y="4741863"/>
          <p14:tracePt t="67974" x="5000625" y="4687888"/>
          <p14:tracePt t="67999" x="5187950" y="4660900"/>
          <p14:tracePt t="68024" x="5232400" y="4643438"/>
          <p14:tracePt t="68121" x="5224463" y="4643438"/>
          <p14:tracePt t="68129" x="5214938" y="4643438"/>
          <p14:tracePt t="68149" x="5180013" y="4643438"/>
          <p14:tracePt t="68174" x="5133975" y="4660900"/>
          <p14:tracePt t="68199" x="5089525" y="4670425"/>
          <p14:tracePt t="68224" x="5081588" y="4679950"/>
          <p14:tracePt t="68249" x="5037138" y="4687888"/>
          <p14:tracePt t="68274" x="4991100" y="4697413"/>
          <p14:tracePt t="68299" x="4991100" y="4705350"/>
          <p14:tracePt t="68353" x="5000625" y="4705350"/>
          <p14:tracePt t="68361" x="5010150" y="4705350"/>
          <p14:tracePt t="68374" x="5027613" y="4705350"/>
          <p14:tracePt t="68399" x="5133975" y="4687888"/>
          <p14:tracePt t="68424" x="5276850" y="4679950"/>
          <p14:tracePt t="68449" x="5411788" y="4670425"/>
          <p14:tracePt t="68499" x="5357813" y="4687888"/>
          <p14:tracePt t="68524" x="5232400" y="4714875"/>
          <p14:tracePt t="68549" x="5126038" y="4751388"/>
          <p14:tracePt t="68574" x="4946650" y="4768850"/>
          <p14:tracePt t="68599" x="4759325" y="4768850"/>
          <p14:tracePt t="68624" x="4598988" y="4768850"/>
          <p14:tracePt t="68649" x="4537075" y="4768850"/>
          <p14:tracePt t="68674" x="4500563" y="4751388"/>
          <p14:tracePt t="68699" x="4438650" y="4705350"/>
          <p14:tracePt t="68724" x="4411663" y="4679950"/>
          <p14:tracePt t="68749" x="4411663" y="4670425"/>
          <p14:tracePt t="68774" x="4411663" y="4652963"/>
          <p14:tracePt t="68799" x="4527550" y="4608513"/>
          <p14:tracePt t="68802" x="4589463" y="4598988"/>
          <p14:tracePt t="68824" x="4776788" y="4581525"/>
          <p14:tracePt t="68849" x="5205413" y="4581525"/>
          <p14:tracePt t="68874" x="5384800" y="4598988"/>
          <p14:tracePt t="68899" x="5465763" y="4652963"/>
          <p14:tracePt t="68924" x="5518150" y="4705350"/>
          <p14:tracePt t="68949" x="5537200" y="4741863"/>
          <p14:tracePt t="68974" x="5545138" y="4776788"/>
          <p14:tracePt t="68999" x="5500688" y="4848225"/>
          <p14:tracePt t="69024" x="5384800" y="4902200"/>
          <p14:tracePt t="69049" x="5276850" y="4911725"/>
          <p14:tracePt t="69074" x="5241925" y="4911725"/>
          <p14:tracePt t="69123" x="5276850" y="4813300"/>
          <p14:tracePt t="69149" x="5348288" y="4687888"/>
          <p14:tracePt t="69174" x="5402263" y="4581525"/>
          <p14:tracePt t="69199" x="5483225" y="4456113"/>
          <p14:tracePt t="69224" x="5589588" y="4313238"/>
          <p14:tracePt t="69249" x="5634038" y="4224338"/>
          <p14:tracePt t="69274" x="5643563" y="4179888"/>
          <p14:tracePt t="69299" x="5643563" y="4133850"/>
          <p14:tracePt t="69324" x="5634038" y="4089400"/>
          <p14:tracePt t="69349" x="5572125" y="3911600"/>
          <p14:tracePt t="69374" x="5483225" y="3705225"/>
          <p14:tracePt t="69399" x="5446713" y="3625850"/>
          <p14:tracePt t="69424" x="5429250" y="3562350"/>
          <p14:tracePt t="69449" x="5419725" y="3536950"/>
          <p14:tracePt t="69473" x="5419725" y="3455988"/>
          <p14:tracePt t="69499" x="5419725" y="3411538"/>
          <p14:tracePt t="69523" x="5419725" y="3367088"/>
          <p14:tracePt t="69548" x="5419725" y="3313113"/>
          <p14:tracePt t="69574" x="5419725" y="3286125"/>
          <p14:tracePt t="69599" x="5419725" y="3251200"/>
          <p14:tracePt t="69624" x="5419725" y="3224213"/>
          <p14:tracePt t="69648" x="5419725" y="3197225"/>
          <p14:tracePt t="69674" x="5419725" y="3187700"/>
          <p14:tracePt t="69699" x="5429250" y="3179763"/>
          <p14:tracePt t="69748" x="5446713" y="3170238"/>
          <p14:tracePt t="69773" x="5510213" y="3170238"/>
          <p14:tracePt t="69798" x="5626100" y="3179763"/>
          <p14:tracePt t="69802" x="5661025" y="3187700"/>
          <p14:tracePt t="69824" x="5697538" y="3205163"/>
          <p14:tracePt t="69848" x="5751513" y="3241675"/>
          <p14:tracePt t="69874" x="5884863" y="3340100"/>
          <p14:tracePt t="69899" x="6018213" y="3465513"/>
          <p14:tracePt t="69923" x="6062663" y="3536950"/>
          <p14:tracePt t="69949" x="6108700" y="3670300"/>
          <p14:tracePt t="69974" x="6180138" y="3840163"/>
          <p14:tracePt t="69999" x="6232525" y="3983038"/>
          <p14:tracePt t="70024" x="6269038" y="4116388"/>
          <p14:tracePt t="70049" x="6286500" y="4276725"/>
          <p14:tracePt t="70073" x="6330950" y="4598988"/>
          <p14:tracePt t="70099" x="6348413" y="4830763"/>
          <p14:tracePt t="70123" x="6348413" y="4965700"/>
          <p14:tracePt t="70148" x="6330950" y="5089525"/>
          <p14:tracePt t="70173" x="6303963" y="5170488"/>
          <p14:tracePt t="70198" x="6286500" y="5214938"/>
          <p14:tracePt t="70224" x="6276975" y="5232400"/>
          <p14:tracePt t="70249" x="6251575" y="5259388"/>
          <p14:tracePt t="70273" x="6197600" y="5303838"/>
          <p14:tracePt t="70299" x="6170613" y="5303838"/>
          <p14:tracePt t="70323" x="6143625" y="5303838"/>
          <p14:tracePt t="70348" x="6081713" y="5303838"/>
          <p14:tracePt t="70373" x="5946775" y="5303838"/>
          <p14:tracePt t="70398" x="5776913" y="5303838"/>
          <p14:tracePt t="70424" x="5599113" y="5303838"/>
          <p14:tracePt t="70448" x="5402263" y="5286375"/>
          <p14:tracePt t="70473" x="5251450" y="5276850"/>
          <p14:tracePt t="70498" x="5153025" y="5251450"/>
          <p14:tracePt t="70523" x="5037138" y="5224463"/>
          <p14:tracePt t="70548" x="4973638" y="5187950"/>
          <p14:tracePt t="70573" x="4867275" y="5133975"/>
          <p14:tracePt t="70598" x="4732338" y="5108575"/>
          <p14:tracePt t="70624" x="4660900" y="5081588"/>
          <p14:tracePt t="70648" x="4572000" y="5054600"/>
          <p14:tracePt t="70673" x="4340225" y="4956175"/>
          <p14:tracePt t="70698" x="4179888" y="4911725"/>
          <p14:tracePt t="70723" x="4108450" y="4894263"/>
          <p14:tracePt t="70748" x="4098925" y="4894263"/>
          <p14:tracePt t="70773" x="4098925" y="4884738"/>
          <p14:tracePt t="70798" x="4027488" y="4875213"/>
          <p14:tracePt t="70802" x="3965575" y="4875213"/>
          <p14:tracePt t="70824" x="3894138" y="4857750"/>
          <p14:tracePt t="70848" x="3813175" y="4848225"/>
          <p14:tracePt t="70969" x="3822700" y="4848225"/>
          <p14:tracePt t="70977" x="3840163" y="4857750"/>
          <p14:tracePt t="70998" x="3894138" y="4884738"/>
          <p14:tracePt t="71023" x="4010025" y="4894263"/>
          <p14:tracePt t="71048" x="4160838" y="4902200"/>
          <p14:tracePt t="71073" x="4205288" y="4902200"/>
          <p14:tracePt t="71098" x="4232275" y="4884738"/>
          <p14:tracePt t="71123" x="4313238" y="4840288"/>
          <p14:tracePt t="71148" x="4402138" y="4786313"/>
          <p14:tracePt t="71173" x="4446588" y="4751388"/>
          <p14:tracePt t="71198" x="4465638" y="4741863"/>
          <p14:tracePt t="71223" x="4465638" y="4724400"/>
          <p14:tracePt t="71249" x="4500563" y="4687888"/>
          <p14:tracePt t="71273" x="4510088" y="4652963"/>
          <p14:tracePt t="71299" x="4510088" y="4633913"/>
          <p14:tracePt t="71323" x="4510088" y="4581525"/>
          <p14:tracePt t="71348" x="4438650" y="4500563"/>
          <p14:tracePt t="71373" x="4367213" y="4465638"/>
          <p14:tracePt t="71398" x="4330700" y="4446588"/>
          <p14:tracePt t="71424" x="4224338" y="4456113"/>
          <p14:tracePt t="71448" x="4125913" y="4483100"/>
          <p14:tracePt t="71473" x="3965575" y="4581525"/>
          <p14:tracePt t="71499" x="3902075" y="4633913"/>
          <p14:tracePt t="71523" x="3884613" y="4660900"/>
          <p14:tracePt t="71548" x="3875088" y="4687888"/>
          <p14:tracePt t="71573" x="3875088" y="4741863"/>
          <p14:tracePt t="71598" x="3875088" y="4813300"/>
          <p14:tracePt t="71623" x="3875088" y="4848225"/>
          <p14:tracePt t="71648" x="3875088" y="4875213"/>
          <p14:tracePt t="71673" x="3938588" y="4938713"/>
          <p14:tracePt t="71698" x="3990975" y="4973638"/>
          <p14:tracePt t="71723" x="4000500" y="4973638"/>
          <p14:tracePt t="71748" x="4071938" y="4973638"/>
          <p14:tracePt t="71773" x="4259263" y="4973638"/>
          <p14:tracePt t="71798" x="4384675" y="4973638"/>
          <p14:tracePt t="71802" x="4402138" y="4973638"/>
          <p14:tracePt t="71851" x="4411663" y="4973638"/>
          <p14:tracePt t="71881" x="4419600" y="4946650"/>
          <p14:tracePt t="71889" x="4419600" y="4919663"/>
          <p14:tracePt t="71898" x="4419600" y="4911725"/>
          <p14:tracePt t="71924" x="4438650" y="4848225"/>
          <p14:tracePt t="71948" x="4438650" y="4795838"/>
          <p14:tracePt t="71973" x="4438650" y="4759325"/>
          <p14:tracePt t="71998" x="4402138" y="4697413"/>
          <p14:tracePt t="72023" x="4367213" y="4643438"/>
          <p14:tracePt t="72048" x="4340225" y="4616450"/>
          <p14:tracePt t="72073" x="4313238" y="4616450"/>
          <p14:tracePt t="72098" x="4268788" y="4616450"/>
          <p14:tracePt t="72123" x="4251325" y="4616450"/>
          <p14:tracePt t="72148" x="4241800" y="4616450"/>
          <p14:tracePt t="72173" x="4232275" y="4616450"/>
          <p14:tracePt t="72198" x="4224338" y="4652963"/>
          <p14:tracePt t="72223" x="4224338" y="4687888"/>
          <p14:tracePt t="72248" x="4224338" y="4741863"/>
          <p14:tracePt t="72273" x="4224338" y="4786313"/>
          <p14:tracePt t="72298" x="4224338" y="4795838"/>
          <p14:tracePt t="72323" x="4224338" y="4803775"/>
          <p14:tracePt t="72348" x="4224338" y="4822825"/>
          <p14:tracePt t="72417" x="4241800" y="4813300"/>
          <p14:tracePt t="72428" x="4276725" y="4776788"/>
          <p14:tracePt t="72435" x="4303713" y="4732338"/>
          <p14:tracePt t="72448" x="4357688" y="4679950"/>
          <p14:tracePt t="72473" x="4527550" y="4438650"/>
          <p14:tracePt t="72498" x="4679950" y="4224338"/>
          <p14:tracePt t="72523" x="4795838" y="4010025"/>
          <p14:tracePt t="72548" x="4965700" y="3732213"/>
          <p14:tracePt t="72573" x="5187950" y="3419475"/>
          <p14:tracePt t="72598" x="5348288" y="3187700"/>
          <p14:tracePt t="72623" x="5473700" y="3009900"/>
          <p14:tracePt t="72648" x="5527675" y="2928938"/>
          <p14:tracePt t="72673" x="5581650" y="2857500"/>
          <p14:tracePt t="72698" x="5608638" y="2830513"/>
          <p14:tracePt t="72723" x="5661025" y="2803525"/>
          <p14:tracePt t="72748" x="5697538" y="2803525"/>
          <p14:tracePt t="72773" x="5705475" y="2795588"/>
          <p14:tracePt t="72798" x="5715000" y="2795588"/>
          <p14:tracePt t="72801" x="5732463" y="2795588"/>
          <p14:tracePt t="72823" x="5759450" y="2795588"/>
          <p14:tracePt t="72848" x="5786438" y="2795588"/>
          <p14:tracePt t="72938" x="5786438" y="2803525"/>
          <p14:tracePt t="72953" x="5786438" y="2813050"/>
          <p14:tracePt t="72961" x="5786438" y="2822575"/>
          <p14:tracePt t="72977" x="5786438" y="2830513"/>
          <p14:tracePt t="72998" x="5786438" y="2840038"/>
          <p14:tracePt t="73023" x="5786438" y="2857500"/>
          <p14:tracePt t="73048" x="5813425" y="2874963"/>
          <p14:tracePt t="73073" x="5840413" y="2928938"/>
          <p14:tracePt t="73098" x="5848350" y="2955925"/>
          <p14:tracePt t="73123" x="5857875" y="2990850"/>
          <p14:tracePt t="73148" x="5884863" y="3036888"/>
          <p14:tracePt t="73173" x="5929313" y="3160713"/>
          <p14:tracePt t="73198" x="5973763" y="3313113"/>
          <p14:tracePt t="73223" x="6018213" y="3411538"/>
          <p14:tracePt t="73248" x="6037263" y="3536950"/>
          <p14:tracePt t="73273" x="6089650" y="3919538"/>
          <p14:tracePt t="73298" x="6108700" y="4232275"/>
          <p14:tracePt t="73323" x="6108700" y="4375150"/>
          <p14:tracePt t="73348" x="6037263" y="4518025"/>
          <p14:tracePt t="73373" x="5929313" y="4697413"/>
          <p14:tracePt t="73398" x="5848350" y="4830763"/>
          <p14:tracePt t="73423" x="5768975" y="4929188"/>
          <p14:tracePt t="73448" x="5616575" y="5010150"/>
          <p14:tracePt t="73473" x="5465763" y="5108575"/>
          <p14:tracePt t="73498" x="5348288" y="5160963"/>
          <p14:tracePt t="73523" x="5241925" y="5187950"/>
          <p14:tracePt t="73548" x="5133975" y="5232400"/>
          <p14:tracePt t="73573" x="5072063" y="5251450"/>
          <p14:tracePt t="73598" x="4983163" y="5259388"/>
          <p14:tracePt t="73623" x="4911725" y="5259388"/>
          <p14:tracePt t="73648" x="4848225" y="5259388"/>
          <p14:tracePt t="73673" x="4759325" y="5232400"/>
          <p14:tracePt t="73698" x="4705350" y="5214938"/>
          <p14:tracePt t="73723" x="4652963" y="5180013"/>
          <p14:tracePt t="73748" x="4545013" y="5108575"/>
          <p14:tracePt t="73773" x="4446588" y="5037138"/>
          <p14:tracePt t="73798" x="4419600" y="5010150"/>
          <p14:tracePt t="73802" x="4411663" y="5000625"/>
          <p14:tracePt t="73823" x="4402138" y="4991100"/>
          <p14:tracePt t="73848" x="4394200" y="4983163"/>
          <p14:tracePt t="73873" x="4357688" y="4929188"/>
          <p14:tracePt t="73898" x="4313238" y="4884738"/>
          <p14:tracePt t="73923" x="4303713" y="4875213"/>
          <p14:tracePt t="73973" x="4295775" y="4857750"/>
          <p14:tracePt t="73998" x="4276725" y="4840288"/>
          <p14:tracePt t="74313" x="4276725" y="4848225"/>
          <p14:tracePt t="74321" x="4295775" y="4857750"/>
          <p14:tracePt t="74337" x="4303713" y="4875213"/>
          <p14:tracePt t="74348" x="4303713" y="4884738"/>
          <p14:tracePt t="74373" x="4313238" y="4902200"/>
          <p14:tracePt t="74398" x="4313238" y="4911725"/>
          <p14:tracePt t="74423" x="4313238" y="4919663"/>
          <p14:tracePt t="74448" x="4322763" y="4919663"/>
          <p14:tracePt t="74473" x="4322763" y="4929188"/>
          <p14:tracePt t="74498" x="4330700" y="4938713"/>
          <p14:tracePt t="74681" x="4330700" y="4946650"/>
          <p14:tracePt t="75114" x="4322763" y="4946650"/>
          <p14:tracePt t="75187" x="4322763" y="4938713"/>
          <p14:tracePt t="75234" x="4322763" y="4929188"/>
          <p14:tracePt t="75242" x="4313238" y="4929188"/>
          <p14:tracePt t="75850" x="4313238" y="4919663"/>
          <p14:tracePt t="75857" x="4322763" y="4919663"/>
          <p14:tracePt t="75873" x="4340225" y="4911725"/>
          <p14:tracePt t="75898" x="4456113" y="4894263"/>
          <p14:tracePt t="75923" x="4500563" y="4884738"/>
          <p14:tracePt t="75948" x="4510088" y="4884738"/>
          <p14:tracePt t="75973" x="4537075" y="4884738"/>
          <p14:tracePt t="75998" x="4554538" y="4884738"/>
          <p14:tracePt t="76023" x="4581525" y="4884738"/>
          <p14:tracePt t="76048" x="4589463" y="4884738"/>
          <p14:tracePt t="76073" x="4598988" y="4884738"/>
          <p14:tracePt t="76098" x="4633913" y="4884738"/>
          <p14:tracePt t="76123" x="4705350" y="4911725"/>
          <p14:tracePt t="76148" x="4795838" y="4919663"/>
          <p14:tracePt t="76173" x="4857750" y="4938713"/>
          <p14:tracePt t="76198" x="4929188" y="4946650"/>
          <p14:tracePt t="76223" x="5108575" y="4946650"/>
          <p14:tracePt t="76248" x="5348288" y="4946650"/>
          <p14:tracePt t="76272" x="5510213" y="4965700"/>
          <p14:tracePt t="76298" x="5537200" y="4965700"/>
          <p14:tracePt t="76322" x="5537200" y="4973638"/>
          <p14:tracePt t="76348" x="5554663" y="4973638"/>
          <p14:tracePt t="76372" x="5581650" y="4983163"/>
          <p14:tracePt t="76397" x="5589588" y="4983163"/>
          <p14:tracePt t="76423" x="5608638" y="4983163"/>
          <p14:tracePt t="76448" x="5643563" y="4983163"/>
          <p14:tracePt t="76472" x="5653088" y="4983163"/>
          <p14:tracePt t="76497" x="5680075" y="4973638"/>
          <p14:tracePt t="76523" x="5697538" y="4956175"/>
          <p14:tracePt t="76548" x="5751513" y="4911725"/>
          <p14:tracePt t="76573" x="5776913" y="4857750"/>
          <p14:tracePt t="76597" x="5803900" y="4822825"/>
          <p14:tracePt t="76623" x="5813425" y="4813300"/>
          <p14:tracePt t="76648" x="5840413" y="4759325"/>
          <p14:tracePt t="76672" x="5857875" y="4714875"/>
          <p14:tracePt t="76697" x="5875338" y="4687888"/>
          <p14:tracePt t="76857" x="5884863" y="4687888"/>
          <p14:tracePt t="76876" x="5894388" y="4697413"/>
          <p14:tracePt t="76881" x="5894388" y="4705350"/>
          <p14:tracePt t="76897" x="5902325" y="4751388"/>
          <p14:tracePt t="76923" x="5929313" y="4822825"/>
          <p14:tracePt t="76947" x="5973763" y="4983163"/>
          <p14:tracePt t="76972" x="6010275" y="5153025"/>
          <p14:tracePt t="76997" x="6027738" y="5197475"/>
          <p14:tracePt t="77022" x="6027738" y="5224463"/>
          <p14:tracePt t="77072" x="6027738" y="5241925"/>
          <p14:tracePt t="77122" x="6027738" y="5251450"/>
          <p14:tracePt t="77153" x="6027738" y="5259388"/>
          <p14:tracePt t="77172" x="6018213" y="5259388"/>
          <p14:tracePt t="77197" x="6018213" y="5276850"/>
          <p14:tracePt t="77222" x="6010275" y="5286375"/>
          <p14:tracePt t="77247" x="6010275" y="5303838"/>
          <p14:tracePt t="77313" x="6000750" y="5313363"/>
          <p14:tracePt t="77322" x="6000750" y="5322888"/>
          <p14:tracePt t="77347" x="5991225" y="5340350"/>
          <p14:tracePt t="77397" x="5991225" y="5348288"/>
          <p14:tracePt t="77422" x="5991225" y="5357813"/>
          <p14:tracePt t="77448" x="5983288" y="5402263"/>
          <p14:tracePt t="77473" x="5983288" y="5411788"/>
          <p14:tracePt t="77498" x="5983288" y="5419725"/>
          <p14:tracePt t="77522" x="5983288" y="5429250"/>
          <p14:tracePt t="77593" x="5973763" y="5438775"/>
          <p14:tracePt t="77753" x="5965825" y="5419725"/>
          <p14:tracePt t="77761" x="5956300" y="5419725"/>
          <p14:tracePt t="77772" x="5956300" y="5411788"/>
          <p14:tracePt t="77797" x="5946775" y="5394325"/>
          <p14:tracePt t="77801" x="5938838" y="5384800"/>
          <p14:tracePt t="77822" x="5938838" y="5375275"/>
          <p14:tracePt t="77847" x="5938838" y="5340350"/>
          <p14:tracePt t="77872" x="5938838" y="5286375"/>
          <p14:tracePt t="77897" x="5965825" y="5187950"/>
          <p14:tracePt t="77922" x="6000750" y="5143500"/>
          <p14:tracePt t="77947" x="6010275" y="5126038"/>
          <p14:tracePt t="77972" x="6045200" y="5099050"/>
          <p14:tracePt t="77997" x="6081713" y="5054600"/>
          <p14:tracePt t="78022" x="6116638" y="5000625"/>
          <p14:tracePt t="78047" x="6161088" y="4946650"/>
          <p14:tracePt t="78072" x="6188075" y="4919663"/>
          <p14:tracePt t="78097" x="6259513" y="4867275"/>
          <p14:tracePt t="78123" x="6276975" y="4840288"/>
          <p14:tracePt t="78147" x="6286500" y="4830763"/>
          <p14:tracePt t="78172" x="6286500" y="4813300"/>
          <p14:tracePt t="78197" x="6296025" y="4803775"/>
          <p14:tracePt t="78222" x="6303963" y="4786313"/>
          <p14:tracePt t="78247" x="6323013" y="4768850"/>
          <p14:tracePt t="78272" x="6340475" y="4732338"/>
          <p14:tracePt t="78297" x="6367463" y="4679950"/>
          <p14:tracePt t="78322" x="6411913" y="4616450"/>
          <p14:tracePt t="78347" x="6500813" y="4518025"/>
          <p14:tracePt t="78372" x="6572250" y="4394200"/>
          <p14:tracePt t="78397" x="6634163" y="4295775"/>
          <p14:tracePt t="78422" x="6688138" y="4214813"/>
          <p14:tracePt t="78447" x="6769100" y="4116388"/>
          <p14:tracePt t="78472" x="6848475" y="4044950"/>
          <p14:tracePt t="78497" x="6894513" y="3983038"/>
          <p14:tracePt t="78522" x="6902450" y="3973513"/>
          <p14:tracePt t="78547" x="6956425" y="3973513"/>
          <p14:tracePt t="78572" x="7027863" y="3983038"/>
          <p14:tracePt t="78597" x="7072313" y="4037013"/>
          <p14:tracePt t="78622" x="7161213" y="4179888"/>
          <p14:tracePt t="78647" x="7224713" y="4367213"/>
          <p14:tracePt t="78672" x="7224713" y="4554538"/>
          <p14:tracePt t="78697" x="7143750" y="4803775"/>
          <p14:tracePt t="78722" x="7099300" y="4956175"/>
          <p14:tracePt t="78747" x="7062788" y="5081588"/>
          <p14:tracePt t="78772" x="7037388" y="5187950"/>
          <p14:tracePt t="78797" x="6991350" y="5303838"/>
          <p14:tracePt t="78801" x="6983413" y="5340350"/>
          <p14:tracePt t="78822" x="6965950" y="5375275"/>
          <p14:tracePt t="78848" x="6938963" y="5419725"/>
          <p14:tracePt t="78872" x="6929438" y="5438775"/>
          <p14:tracePt t="78897" x="6884988" y="5500688"/>
          <p14:tracePt t="78922" x="6848475" y="5545138"/>
          <p14:tracePt t="78972" x="6840538" y="5554663"/>
          <p14:tracePt t="79001" x="6831013" y="5554663"/>
          <p14:tracePt t="79022" x="6823075" y="5554663"/>
          <p14:tracePt t="79047" x="6796088" y="5545138"/>
          <p14:tracePt t="79072" x="6786563" y="5491163"/>
          <p14:tracePt t="79097" x="6786563" y="5429250"/>
          <p14:tracePt t="79122" x="6786563" y="5375275"/>
          <p14:tracePt t="79147" x="6786563" y="5348288"/>
          <p14:tracePt t="79172" x="6786563" y="5322888"/>
          <p14:tracePt t="79197" x="6786563" y="5286375"/>
          <p14:tracePt t="79222" x="6786563" y="5232400"/>
          <p14:tracePt t="79247" x="6796088" y="5170488"/>
          <p14:tracePt t="79272" x="6823075" y="5108575"/>
          <p14:tracePt t="79297" x="6831013" y="5081588"/>
          <p14:tracePt t="79330" x="6840538" y="5072063"/>
          <p14:tracePt t="79348" x="6848475" y="5045075"/>
          <p14:tracePt t="79372" x="6858000" y="5037138"/>
          <p14:tracePt t="79397" x="6867525" y="5027613"/>
          <p14:tracePt t="79422" x="6867525" y="5018088"/>
          <p14:tracePt t="79448" x="6875463" y="5010150"/>
          <p14:tracePt t="79497" x="6894513" y="4991100"/>
          <p14:tracePt t="79522" x="6902450" y="4983163"/>
          <p14:tracePt t="79572" x="6929438" y="4965700"/>
          <p14:tracePt t="79597" x="6946900" y="4956175"/>
          <p14:tracePt t="79622" x="6956425" y="4956175"/>
          <p14:tracePt t="79647" x="6991350" y="4956175"/>
          <p14:tracePt t="79672" x="7037388" y="4956175"/>
          <p14:tracePt t="79697" x="7108825" y="4956175"/>
          <p14:tracePt t="79722" x="7161213" y="4956175"/>
          <p14:tracePt t="79747" x="7205663" y="4956175"/>
          <p14:tracePt t="79772" x="7313613" y="4965700"/>
          <p14:tracePt t="79797" x="7466013" y="4965700"/>
          <p14:tracePt t="79801" x="7491413" y="4965700"/>
          <p14:tracePt t="79822" x="7545388" y="4965700"/>
          <p14:tracePt t="79847" x="7599363" y="4965700"/>
          <p14:tracePt t="79873" x="7643813" y="4965700"/>
          <p14:tracePt t="79897" x="7715250" y="4965700"/>
          <p14:tracePt t="79922" x="7759700" y="4965700"/>
          <p14:tracePt t="79947" x="7796213" y="4965700"/>
          <p14:tracePt t="79972" x="7823200" y="4965700"/>
          <p14:tracePt t="79997" x="7831138" y="4965700"/>
          <p14:tracePt t="80022" x="7840663" y="4965700"/>
          <p14:tracePt t="80570" x="7848600" y="4965700"/>
          <p14:tracePt t="80594" x="7858125" y="4965700"/>
          <p14:tracePt t="80618" x="7867650" y="4965700"/>
          <p14:tracePt t="80633" x="7885113" y="4965700"/>
          <p14:tracePt t="80647" x="7902575" y="4965700"/>
          <p14:tracePt t="80672" x="8001000" y="4965700"/>
          <p14:tracePt t="80697" x="8224838" y="4965700"/>
          <p14:tracePt t="80722" x="8375650" y="4965700"/>
          <p14:tracePt t="80747" x="8474075" y="4965700"/>
          <p14:tracePt t="80772" x="8537575" y="4965700"/>
          <p14:tracePt t="80797" x="8582025" y="4965700"/>
          <p14:tracePt t="80800" x="8609013" y="4965700"/>
          <p14:tracePt t="80822" x="8661400" y="4965700"/>
          <p14:tracePt t="80847" x="8732838" y="4956175"/>
          <p14:tracePt t="80872" x="8742363" y="4946650"/>
          <p14:tracePt t="80970" x="8715375" y="4946650"/>
          <p14:tracePt t="80977" x="8680450" y="4946650"/>
          <p14:tracePt t="80997" x="8634413" y="4965700"/>
          <p14:tracePt t="81022" x="8466138" y="4983163"/>
          <p14:tracePt t="81047" x="8304213" y="5010150"/>
          <p14:tracePt t="81072" x="8215313" y="5027613"/>
          <p14:tracePt t="81097" x="8099425" y="5027613"/>
          <p14:tracePt t="81122" x="7974013" y="5027613"/>
          <p14:tracePt t="81147" x="7858125" y="5027613"/>
          <p14:tracePt t="81172" x="7751763" y="4973638"/>
          <p14:tracePt t="81197" x="7670800" y="4902200"/>
          <p14:tracePt t="81222" x="7608888" y="4830763"/>
          <p14:tracePt t="81247" x="7562850" y="4724400"/>
          <p14:tracePt t="81272" x="7562850" y="4598988"/>
          <p14:tracePt t="81297" x="7562850" y="4465638"/>
          <p14:tracePt t="81301" x="7562850" y="4429125"/>
          <p14:tracePt t="81322" x="7572375" y="4295775"/>
          <p14:tracePt t="81347" x="7581900" y="4143375"/>
          <p14:tracePt t="81372" x="7581900" y="3973513"/>
          <p14:tracePt t="81397" x="7581900" y="3795713"/>
          <p14:tracePt t="81422" x="7599363" y="3589338"/>
          <p14:tracePt t="81447" x="7626350" y="3482975"/>
          <p14:tracePt t="81472" x="7643813" y="3429000"/>
          <p14:tracePt t="81497" x="7643813" y="3340100"/>
          <p14:tracePt t="81522" x="7643813" y="3098800"/>
          <p14:tracePt t="81547" x="7634288" y="2965450"/>
          <p14:tracePt t="81572" x="7626350" y="2901950"/>
          <p14:tracePt t="81597" x="7616825" y="2867025"/>
          <p14:tracePt t="81622" x="7608888" y="2857500"/>
          <p14:tracePt t="81672" x="7599363" y="2840038"/>
          <p14:tracePt t="81697" x="7581900" y="2840038"/>
          <p14:tracePt t="81722" x="7572375" y="2840038"/>
          <p14:tracePt t="81753" x="7562850" y="2840038"/>
          <p14:tracePt t="81777" x="7554913" y="2840038"/>
          <p14:tracePt t="81797" x="7545388" y="2840038"/>
          <p14:tracePt t="81822" x="7518400" y="2847975"/>
          <p14:tracePt t="81847" x="7456488" y="2901950"/>
          <p14:tracePt t="81872" x="7323138" y="3098800"/>
          <p14:tracePt t="81897" x="7259638" y="3205163"/>
          <p14:tracePt t="81922" x="7134225" y="3465513"/>
          <p14:tracePt t="81947" x="7062788" y="3660775"/>
          <p14:tracePt t="81972" x="6991350" y="3919538"/>
          <p14:tracePt t="81997" x="6956425" y="4160838"/>
          <p14:tracePt t="82022" x="6946900" y="4394200"/>
          <p14:tracePt t="82047" x="6938963" y="4537075"/>
          <p14:tracePt t="82072" x="6938963" y="4608513"/>
          <p14:tracePt t="82097" x="6938963" y="4687888"/>
          <p14:tracePt t="82122" x="6965950" y="4813300"/>
          <p14:tracePt t="82147" x="7000875" y="4946650"/>
          <p14:tracePt t="82172" x="7054850" y="5081588"/>
          <p14:tracePt t="82197" x="7108825" y="5232400"/>
          <p14:tracePt t="82222" x="7134225" y="5303838"/>
          <p14:tracePt t="82247" x="7188200" y="5384800"/>
          <p14:tracePt t="82272" x="7224713" y="5438775"/>
          <p14:tracePt t="82297" x="7242175" y="5483225"/>
          <p14:tracePt t="82301" x="7251700" y="5491163"/>
          <p14:tracePt t="82322" x="7269163" y="5527675"/>
          <p14:tracePt t="82347" x="7296150" y="5562600"/>
          <p14:tracePt t="82372" x="7313613" y="5608638"/>
          <p14:tracePt t="82397" x="7323138" y="5626100"/>
          <p14:tracePt t="82422" x="7331075" y="5680075"/>
          <p14:tracePt t="82447" x="7358063" y="5732463"/>
          <p14:tracePt t="82472" x="7358063" y="5768975"/>
          <p14:tracePt t="82497" x="7375525" y="5795963"/>
          <p14:tracePt t="82522" x="7394575" y="5867400"/>
          <p14:tracePt t="82547" x="7456488" y="5965825"/>
          <p14:tracePt t="82572" x="7491413" y="6045200"/>
          <p14:tracePt t="82597" x="7510463" y="6099175"/>
          <p14:tracePt t="82622" x="7527925" y="6161088"/>
          <p14:tracePt t="82646" x="7537450" y="6188075"/>
          <p14:tracePt t="82672" x="7537450" y="6224588"/>
          <p14:tracePt t="82697" x="7537450" y="6251575"/>
          <p14:tracePt t="82722" x="7537450" y="6276975"/>
          <p14:tracePt t="82747" x="7537450" y="6296025"/>
          <p14:tracePt t="82772" x="7483475" y="6303963"/>
          <p14:tracePt t="82797" x="7358063" y="6269038"/>
          <p14:tracePt t="82800" x="7323138" y="6232525"/>
          <p14:tracePt t="82822" x="7251700" y="6170613"/>
          <p14:tracePt t="82847" x="7170738" y="6018213"/>
          <p14:tracePt t="82872" x="7108825" y="5803900"/>
          <p14:tracePt t="82897" x="7010400" y="5465763"/>
          <p14:tracePt t="82922" x="6867525" y="4919663"/>
          <p14:tracePt t="82947" x="6823075" y="4616450"/>
          <p14:tracePt t="82972" x="6804025" y="4402138"/>
          <p14:tracePt t="82997" x="6804025" y="4179888"/>
          <p14:tracePt t="83021" x="6831013" y="3875088"/>
          <p14:tracePt t="83046" x="6884988" y="3554413"/>
          <p14:tracePt t="83072" x="6911975" y="3322638"/>
          <p14:tracePt t="83097" x="6956425" y="3179763"/>
          <p14:tracePt t="83122" x="6991350" y="3098800"/>
          <p14:tracePt t="83147" x="7027863" y="2990850"/>
          <p14:tracePt t="83172" x="7045325" y="2867025"/>
          <p14:tracePt t="83197" x="7045325" y="2803525"/>
          <p14:tracePt t="83222" x="7045325" y="2786063"/>
          <p14:tracePt t="83337" x="7045325" y="2795588"/>
          <p14:tracePt t="83346" x="7045325" y="2840038"/>
          <p14:tracePt t="83354" x="7018338" y="2919413"/>
          <p14:tracePt t="83371" x="6973888" y="3081338"/>
          <p14:tracePt t="83396" x="6919913" y="3429000"/>
          <p14:tracePt t="83421" x="6884988" y="3751263"/>
          <p14:tracePt t="83447" x="6867525" y="3919538"/>
          <p14:tracePt t="83471" x="6848475" y="3990975"/>
          <p14:tracePt t="83497" x="6796088" y="4054475"/>
          <p14:tracePt t="83522" x="6537325" y="4197350"/>
          <p14:tracePt t="83547" x="6242050" y="4224338"/>
          <p14:tracePt t="83571" x="6010275" y="4224338"/>
          <p14:tracePt t="83596" x="5919788" y="4179888"/>
          <p14:tracePt t="83622" x="5822950" y="4108450"/>
          <p14:tracePt t="83647" x="5680075" y="3973513"/>
          <p14:tracePt t="83672" x="5500688" y="3840163"/>
          <p14:tracePt t="83696" x="5303838" y="3679825"/>
          <p14:tracePt t="83721" x="5072063" y="3482975"/>
          <p14:tracePt t="83746" x="4919663" y="3340100"/>
          <p14:tracePt t="83771" x="4732338" y="3205163"/>
          <p14:tracePt t="83796" x="4679950" y="3197225"/>
          <p14:tracePt t="83850" x="4679950" y="3187700"/>
          <p14:tracePt t="83858" x="4660900" y="3179763"/>
          <p14:tracePt t="83874" x="4633913" y="3152775"/>
          <p14:tracePt t="83897" x="4589463" y="3133725"/>
          <p14:tracePt t="83922" x="4483100" y="3081338"/>
          <p14:tracePt t="84178" x="4483100" y="3098800"/>
          <p14:tracePt t="84186" x="4483100" y="3116263"/>
          <p14:tracePt t="84196" x="4483100" y="3125788"/>
          <p14:tracePt t="84221" x="4473575" y="3133725"/>
          <p14:tracePt t="84246" x="4473575" y="3152775"/>
          <p14:tracePt t="84271" x="4473575" y="3187700"/>
          <p14:tracePt t="84297" x="4465638" y="3205163"/>
          <p14:tracePt t="84301" x="4465638" y="3214688"/>
          <p14:tracePt t="84578" x="4473575" y="3214688"/>
          <p14:tracePt t="84585" x="4500563" y="3197225"/>
          <p14:tracePt t="84596" x="4518025" y="3179763"/>
          <p14:tracePt t="84621" x="4572000" y="3143250"/>
          <p14:tracePt t="84646" x="4608513" y="3098800"/>
          <p14:tracePt t="84699" x="4616450" y="3098800"/>
          <p14:tracePt t="84721" x="4643438" y="3098800"/>
          <p14:tracePt t="84746" x="4679950" y="3089275"/>
          <p14:tracePt t="84771" x="4705350" y="3081338"/>
          <p14:tracePt t="84796" x="4751388" y="3081338"/>
          <p14:tracePt t="84821" x="4795838" y="3081338"/>
          <p14:tracePt t="84846" x="4813300" y="3081338"/>
          <p14:tracePt t="84929" x="4822825" y="3081338"/>
          <p14:tracePt t="84978" x="4840288" y="3081338"/>
          <p14:tracePt t="84994" x="4848225" y="3081338"/>
          <p14:tracePt t="85001" x="4867275" y="3081338"/>
          <p14:tracePt t="85021" x="4884738" y="3089275"/>
          <p14:tracePt t="85046" x="4902200" y="3089275"/>
          <p14:tracePt t="85097" x="4911725" y="3098800"/>
          <p14:tracePt t="85121" x="4956175" y="3116263"/>
          <p14:tracePt t="85146" x="5037138" y="3152775"/>
          <p14:tracePt t="85171" x="5062538" y="3160713"/>
          <p14:tracePt t="85289" x="5072063" y="3160713"/>
          <p14:tracePt t="85314" x="5062538" y="3160713"/>
          <p14:tracePt t="85322" x="5045075" y="3160713"/>
          <p14:tracePt t="85330" x="5037138" y="3160713"/>
          <p14:tracePt t="85347" x="5018088" y="3160713"/>
          <p14:tracePt t="85371" x="5010150" y="3160713"/>
          <p14:tracePt t="85396" x="4983163" y="3160713"/>
          <p14:tracePt t="85446" x="4965700" y="3170238"/>
          <p14:tracePt t="85471" x="4946650" y="3179763"/>
          <p14:tracePt t="85530" x="4938713" y="3187700"/>
          <p14:tracePt t="85547" x="4929188" y="3187700"/>
          <p14:tracePt t="85571" x="4902200" y="3251200"/>
          <p14:tracePt t="85596" x="4875213" y="3429000"/>
          <p14:tracePt t="85621" x="4875213" y="3687763"/>
          <p14:tracePt t="85646" x="4875213" y="4054475"/>
          <p14:tracePt t="85671" x="4938713" y="4705350"/>
          <p14:tracePt t="85696" x="5072063" y="5527675"/>
          <p14:tracePt t="85721" x="5143500" y="6072188"/>
          <p14:tracePt t="85746" x="5143500" y="6323013"/>
          <p14:tracePt t="85771" x="5143500" y="6483350"/>
          <p14:tracePt t="85796" x="5143500" y="6616700"/>
          <p14:tracePt t="85800" x="5143500" y="6661150"/>
          <p14:tracePt t="85821" x="5143500" y="6777038"/>
          <p14:tracePt t="85846" x="5143500" y="6848475"/>
          <p14:tracePt t="85896" x="5126038" y="6848475"/>
          <p14:tracePt t="85921" x="5099050" y="6848475"/>
          <p14:tracePt t="85946" x="5045075" y="6848475"/>
          <p14:tracePt t="85971" x="5027613" y="6848475"/>
          <p14:tracePt t="85996" x="5010150" y="6848475"/>
          <p14:tracePt t="86021" x="5000625" y="6848475"/>
          <p14:tracePt t="86071" x="4991100" y="6848475"/>
          <p14:tracePt t="86096" x="4973638" y="6848475"/>
          <p14:tracePt t="86121" x="4938713" y="6848475"/>
          <p14:tracePt t="86146" x="4902200" y="6848475"/>
          <p14:tracePt t="86171" x="4875213" y="6831013"/>
          <p14:tracePt t="86196" x="4857750" y="6796088"/>
          <p14:tracePt t="86221" x="4857750" y="6786563"/>
          <p14:tracePt t="86246" x="4848225" y="6769100"/>
          <p14:tracePt t="86271" x="4840288" y="6769100"/>
          <p14:tracePt t="86296" x="4813300" y="6769100"/>
          <p14:tracePt t="86300" x="4795838" y="6769100"/>
          <p14:tracePt t="86321" x="4724400" y="6769100"/>
          <p14:tracePt t="86346" x="4633913" y="6769100"/>
          <p14:tracePt t="86371" x="4483100" y="6769100"/>
          <p14:tracePt t="86396" x="4313238" y="6769100"/>
          <p14:tracePt t="86421" x="4152900" y="6786563"/>
          <p14:tracePt t="86446" x="4044950" y="6804025"/>
          <p14:tracePt t="86471" x="4000500" y="6804025"/>
          <p14:tracePt t="86496" x="3965575" y="6804025"/>
          <p14:tracePt t="86521" x="3786188" y="6804025"/>
          <p14:tracePt t="86546" x="3616325" y="6804025"/>
          <p14:tracePt t="86571" x="3554413" y="6804025"/>
          <p14:tracePt t="86596" x="3527425" y="6804025"/>
          <p14:tracePt t="86621" x="3490913" y="6804025"/>
          <p14:tracePt t="86646" x="3438525" y="6804025"/>
          <p14:tracePt t="86671" x="3411538" y="6804025"/>
          <p14:tracePt t="86696" x="3402013" y="6804025"/>
          <p14:tracePt t="86954" x="3411538" y="6804025"/>
          <p14:tracePt t="86961" x="3438525" y="6804025"/>
          <p14:tracePt t="86971" x="3490913" y="6813550"/>
          <p14:tracePt t="86996" x="3643313" y="6840538"/>
          <p14:tracePt t="87021" x="3795713" y="6848475"/>
          <p14:tracePt t="87046" x="3840163" y="6848475"/>
          <p14:tracePt t="87071" x="3875088" y="6848475"/>
          <p14:tracePt t="87096" x="3884613" y="6848475"/>
          <p14:tracePt t="87121" x="3919538" y="6848475"/>
          <p14:tracePt t="87146" x="3929063" y="6848475"/>
          <p14:tracePt t="87171" x="3946525" y="6848475"/>
          <p14:tracePt t="87196" x="3965575" y="6848475"/>
          <p14:tracePt t="87246" x="3973513" y="6848475"/>
          <p14:tracePt t="87271" x="4010025" y="6848475"/>
          <p14:tracePt t="87296" x="4081463" y="6848475"/>
          <p14:tracePt t="87301" x="4108450" y="6848475"/>
          <p14:tracePt t="87321" x="4160838" y="6848475"/>
          <p14:tracePt t="87371" x="4187825" y="6848475"/>
          <p14:tracePt t="87396" x="4205288" y="6848475"/>
          <p14:tracePt t="87481" x="4214813" y="6848475"/>
          <p14:tracePt t="87554" x="4224338" y="6848475"/>
          <p14:tracePt t="87593" x="4241800" y="6848475"/>
          <p14:tracePt t="87625" x="4251325" y="6848475"/>
          <p14:tracePt t="87658" x="4268788" y="6848475"/>
          <p14:tracePt t="87689" x="4276725" y="6848475"/>
          <p14:tracePt t="87762" x="4286250" y="6848475"/>
          <p14:tracePt t="87769" x="4295775" y="6848475"/>
          <p14:tracePt t="87777" x="4303713" y="6848475"/>
          <p14:tracePt t="87796" x="4330700" y="6848475"/>
          <p14:tracePt t="87874" x="4348163" y="6848475"/>
          <p14:tracePt t="87881" x="4357688" y="6848475"/>
          <p14:tracePt t="87899" x="4375150" y="6848475"/>
          <p14:tracePt t="87921" x="4402138" y="6848475"/>
          <p14:tracePt t="88026" x="4411663" y="6848475"/>
          <p14:tracePt t="88074" x="4419600" y="6848475"/>
          <p14:tracePt t="88090" x="4429125" y="6848475"/>
          <p14:tracePt t="88099" x="4438650" y="6848475"/>
          <p14:tracePt t="88121" x="4465638" y="6848475"/>
          <p14:tracePt t="88146" x="4483100" y="6848475"/>
          <p14:tracePt t="88171" x="4491038" y="6848475"/>
          <p14:tracePt t="88196" x="4500563" y="6848475"/>
          <p14:tracePt t="88221" x="4510088" y="6848475"/>
          <p14:tracePt t="88246" x="4537075" y="6848475"/>
          <p14:tracePt t="88271" x="4572000" y="6848475"/>
          <p14:tracePt t="88296" x="4589463" y="6848475"/>
          <p14:tracePt t="88301" x="4598988" y="6848475"/>
          <p14:tracePt t="88321" x="4652963" y="6848475"/>
          <p14:tracePt t="88347" x="4724400" y="6848475"/>
          <p14:tracePt t="88418" x="4732338" y="6848475"/>
          <p14:tracePt t="88466" x="4741863" y="6840538"/>
          <p14:tracePt t="88514" x="4751388" y="6840538"/>
          <p14:tracePt t="88524" x="4759325" y="6840538"/>
          <p14:tracePt t="88530" x="4776788" y="6840538"/>
          <p14:tracePt t="88546" x="4786313" y="6840538"/>
          <p14:tracePt t="88578" x="4795838" y="6840538"/>
          <p14:tracePt t="88596" x="4813300" y="6840538"/>
          <p14:tracePt t="88621" x="4830763" y="6831013"/>
          <p14:tracePt t="88646" x="4840288" y="6831013"/>
          <p14:tracePt t="89114" x="4848225" y="6831013"/>
          <p14:tracePt t="89124" x="4857750" y="6831013"/>
          <p14:tracePt t="89137" x="4875213" y="6831013"/>
          <p14:tracePt t="89146" x="4884738" y="6831013"/>
          <p14:tracePt t="89171" x="4946650" y="6831013"/>
          <p14:tracePt t="89196" x="5010150" y="6831013"/>
          <p14:tracePt t="89221" x="5037138" y="6831013"/>
          <p14:tracePt t="89246" x="5045075" y="6831013"/>
          <p14:tracePt t="89271" x="5054600" y="6831013"/>
          <p14:tracePt t="89346" x="5062538" y="6831013"/>
          <p14:tracePt t="89378" x="5072063" y="6831013"/>
          <p14:tracePt t="89441" x="5081588" y="6831013"/>
          <p14:tracePt t="89449" x="5089525" y="6831013"/>
          <p14:tracePt t="89459" x="5108575" y="6823075"/>
          <p14:tracePt t="89471" x="5108575" y="6813550"/>
          <p14:tracePt t="89496" x="5133975" y="6813550"/>
          <p14:tracePt t="89521" x="5143500" y="6804025"/>
          <p14:tracePt t="89571" x="5180013" y="6786563"/>
          <p14:tracePt t="89596" x="5205413" y="6777038"/>
          <p14:tracePt t="89620" x="5241925" y="6759575"/>
          <p14:tracePt t="89671" x="5241925" y="6751638"/>
          <p14:tracePt t="89696" x="5268913" y="6732588"/>
          <p14:tracePt t="89720" x="5276850" y="6724650"/>
          <p14:tracePt t="89746" x="5295900" y="6661150"/>
          <p14:tracePt t="89771" x="5295900" y="6581775"/>
          <p14:tracePt t="89796" x="5286375" y="6402388"/>
          <p14:tracePt t="89820" x="5232400" y="6089650"/>
          <p14:tracePt t="89846" x="5187950" y="5741988"/>
          <p14:tracePt t="89870" x="5099050" y="5402263"/>
          <p14:tracePt t="89896" x="4956175" y="4919663"/>
          <p14:tracePt t="89921" x="4840288" y="4438650"/>
          <p14:tracePt t="89945" x="4670425" y="3990975"/>
          <p14:tracePt t="89971" x="4483100" y="3652838"/>
          <p14:tracePt t="89995" x="4313238" y="3330575"/>
          <p14:tracePt t="90021" x="4251325" y="3214688"/>
          <p14:tracePt t="90046" x="4232275" y="3170238"/>
          <p14:tracePt t="90070" x="4214813" y="3143250"/>
          <p14:tracePt t="90096" x="4108450" y="3089275"/>
          <p14:tracePt t="90121" x="3919538" y="3017838"/>
          <p14:tracePt t="90145" x="3759200" y="2982913"/>
          <p14:tracePt t="90218" x="3741738" y="2982913"/>
          <p14:tracePt t="90226" x="3741738" y="2973388"/>
          <p14:tracePt t="90245" x="3714750" y="2973388"/>
          <p14:tracePt t="90270" x="3643313" y="2946400"/>
          <p14:tracePt t="90295" x="3633788" y="2946400"/>
          <p14:tracePt t="90370" x="3643313" y="2946400"/>
          <p14:tracePt t="90378" x="3679825" y="2946400"/>
          <p14:tracePt t="90395" x="3786188" y="2973388"/>
          <p14:tracePt t="90420" x="3929063" y="3027363"/>
          <p14:tracePt t="90445" x="3983038" y="3036888"/>
          <p14:tracePt t="90470" x="4017963" y="3036888"/>
          <p14:tracePt t="90495" x="4027488" y="3036888"/>
          <p14:tracePt t="90554" x="4037013" y="3036888"/>
          <p14:tracePt t="90578" x="4054475" y="3036888"/>
          <p14:tracePt t="90596" x="4062413" y="3036888"/>
          <p14:tracePt t="90681" x="4071938" y="3044825"/>
          <p14:tracePt t="90818" x="4071938" y="3054350"/>
          <p14:tracePt t="90834" x="4071938" y="3062288"/>
          <p14:tracePt t="90850" x="4071938" y="3071813"/>
          <p14:tracePt t="90870" x="4071938" y="3089275"/>
          <p14:tracePt t="90895" x="4062413" y="3089275"/>
          <p14:tracePt t="90921" x="4010025" y="3108325"/>
          <p14:tracePt t="90945" x="3965575" y="3116263"/>
          <p14:tracePt t="90971" x="3946525" y="3116263"/>
          <p14:tracePt t="90995" x="3919538" y="3116263"/>
          <p14:tracePt t="91020" x="3902075" y="3116263"/>
          <p14:tracePt t="91045" x="3875088" y="3116263"/>
          <p14:tracePt t="91130" x="3875088" y="3108325"/>
          <p14:tracePt t="91146" x="3875088" y="3098800"/>
          <p14:tracePt t="91154" x="3884613" y="3089275"/>
          <p14:tracePt t="91170" x="3902075" y="3089275"/>
          <p14:tracePt t="91195" x="3938588" y="3071813"/>
          <p14:tracePt t="91220" x="3983038" y="3054350"/>
          <p14:tracePt t="91245" x="4108450" y="3009900"/>
          <p14:tracePt t="91270" x="4268788" y="2965450"/>
          <p14:tracePt t="91295" x="4367213" y="2938463"/>
          <p14:tracePt t="91299" x="4375150" y="2938463"/>
          <p14:tracePt t="91320" x="4384675" y="2928938"/>
          <p14:tracePt t="91362" x="4402138" y="2928938"/>
          <p14:tracePt t="91371" x="4411663" y="2928938"/>
          <p14:tracePt t="91395" x="4429125" y="2919413"/>
          <p14:tracePt t="91420" x="4456113" y="2911475"/>
          <p14:tracePt t="91445" x="4473575" y="2911475"/>
          <p14:tracePt t="91470" x="4483100" y="2901950"/>
          <p14:tracePt t="91495" x="4500563" y="2901950"/>
          <p14:tracePt t="91520" x="4510088" y="2894013"/>
          <p14:tracePt t="91571" x="4518025" y="2894013"/>
          <p14:tracePt t="91595" x="4537075" y="2894013"/>
          <p14:tracePt t="91620" x="4545013" y="2894013"/>
          <p14:tracePt t="91645" x="4554538" y="2894013"/>
          <p14:tracePt t="91698" x="4562475" y="2894013"/>
          <p14:tracePt t="91720" x="4572000" y="2894013"/>
          <p14:tracePt t="91745" x="4572000" y="2911475"/>
          <p14:tracePt t="91986" x="4572000" y="2919413"/>
          <p14:tracePt t="92075" x="4581525" y="2919413"/>
          <p14:tracePt t="92114" x="4589463" y="2919413"/>
          <p14:tracePt t="92130" x="4598988" y="2919413"/>
          <p14:tracePt t="92178" x="4608513" y="2919413"/>
          <p14:tracePt t="92210" x="4616450" y="2919413"/>
          <p14:tracePt t="92217" x="4625975" y="2919413"/>
          <p14:tracePt t="92226" x="4633913" y="2919413"/>
          <p14:tracePt t="92245" x="4660900" y="2928938"/>
          <p14:tracePt t="92270" x="4705350" y="2938463"/>
          <p14:tracePt t="92295" x="4732338" y="2946400"/>
          <p14:tracePt t="92300" x="4741863" y="2946400"/>
          <p14:tracePt t="92320" x="4776788" y="2955925"/>
          <p14:tracePt t="92345" x="4875213" y="2965450"/>
          <p14:tracePt t="92370" x="4902200" y="2973388"/>
          <p14:tracePt t="92395" x="4919663" y="2973388"/>
          <p14:tracePt t="92420" x="4929188" y="2973388"/>
          <p14:tracePt t="92445" x="4938713" y="2973388"/>
          <p14:tracePt t="92714" x="4946650" y="2973388"/>
          <p14:tracePt t="92785" x="4956175" y="2973388"/>
          <p14:tracePt t="92810" x="4973638" y="2982913"/>
          <p14:tracePt t="92818" x="4983163" y="2982913"/>
          <p14:tracePt t="92842" x="5000625" y="2982913"/>
          <p14:tracePt t="92849" x="5010150" y="2982913"/>
          <p14:tracePt t="92906" x="5018088" y="2982913"/>
          <p14:tracePt t="92914" x="5027613" y="2982913"/>
          <p14:tracePt t="92930" x="5037138" y="2982913"/>
          <p14:tracePt t="92954" x="5037138" y="2965450"/>
          <p14:tracePt t="92970" x="5037138" y="2946400"/>
          <p14:tracePt t="92995" x="5037138" y="2919413"/>
          <p14:tracePt t="93020" x="5027613" y="2884488"/>
          <p14:tracePt t="93045" x="5000625" y="2840038"/>
          <p14:tracePt t="93070" x="4946650" y="2768600"/>
          <p14:tracePt t="93095" x="4938713" y="2759075"/>
          <p14:tracePt t="93202" x="4929188" y="2759075"/>
          <p14:tracePt t="93210" x="4929188" y="2768600"/>
          <p14:tracePt t="93220" x="4929188" y="2795588"/>
          <p14:tracePt t="93245" x="4956175" y="2874963"/>
          <p14:tracePt t="93270" x="5000625" y="2965450"/>
          <p14:tracePt t="93295" x="5054600" y="3098800"/>
          <p14:tracePt t="93300" x="5089525" y="3160713"/>
          <p14:tracePt t="93320" x="5160963" y="3340100"/>
          <p14:tracePt t="93345" x="5330825" y="3803650"/>
          <p14:tracePt t="93370" x="5402263" y="3990975"/>
          <p14:tracePt t="93395" x="5411788" y="4054475"/>
          <p14:tracePt t="93445" x="5419725" y="4081463"/>
          <p14:tracePt t="93470" x="5419725" y="4108450"/>
          <p14:tracePt t="93495" x="5429250" y="4133850"/>
          <p14:tracePt t="93520" x="5429250" y="4143375"/>
          <p14:tracePt t="93610" x="5419725" y="4143375"/>
          <p14:tracePt t="93618" x="5411788" y="4125913"/>
          <p14:tracePt t="93626" x="5394325" y="4108450"/>
          <p14:tracePt t="93645" x="5367338" y="4071938"/>
          <p14:tracePt t="93670" x="5330825" y="4000500"/>
          <p14:tracePt t="93695" x="5286375" y="3929063"/>
          <p14:tracePt t="93720" x="5224463" y="3795713"/>
          <p14:tracePt t="93745" x="5126038" y="3581400"/>
          <p14:tracePt t="93770" x="5089525" y="3473450"/>
          <p14:tracePt t="93795" x="5072063" y="3419475"/>
          <p14:tracePt t="93820" x="5054600" y="3367088"/>
          <p14:tracePt t="93845" x="5027613" y="3286125"/>
          <p14:tracePt t="93870" x="5010150" y="3214688"/>
          <p14:tracePt t="93895" x="5010150" y="3152775"/>
          <p14:tracePt t="93920" x="5010150" y="3098800"/>
          <p14:tracePt t="93945" x="5037138" y="3071813"/>
          <p14:tracePt t="93970" x="5081588" y="3071813"/>
          <p14:tracePt t="93995" x="5160963" y="3071813"/>
          <p14:tracePt t="94020" x="5375275" y="3187700"/>
          <p14:tracePt t="94045" x="5562600" y="3394075"/>
          <p14:tracePt t="94070" x="5688013" y="3652838"/>
          <p14:tracePt t="94095" x="5741988" y="3867150"/>
          <p14:tracePt t="94120" x="5759450" y="4062413"/>
          <p14:tracePt t="94145" x="5751513" y="4268788"/>
          <p14:tracePt t="94170" x="5661025" y="4527550"/>
          <p14:tracePt t="94195" x="5589588" y="4705350"/>
          <p14:tracePt t="94220" x="5527675" y="4803775"/>
          <p14:tracePt t="94245" x="5518150" y="4822825"/>
          <p14:tracePt t="94270" x="5510213" y="4830763"/>
          <p14:tracePt t="94295" x="5491163" y="4830763"/>
          <p14:tracePt t="94320" x="5456238" y="4830763"/>
          <p14:tracePt t="94345" x="5419725" y="4759325"/>
          <p14:tracePt t="94370" x="5419725" y="4589463"/>
          <p14:tracePt t="94395" x="5491163" y="4303713"/>
          <p14:tracePt t="94420" x="5688013" y="3973513"/>
          <p14:tracePt t="94445" x="5894388" y="3679825"/>
          <p14:tracePt t="94470" x="6143625" y="3429000"/>
          <p14:tracePt t="94495" x="6402388" y="3241675"/>
          <p14:tracePt t="94520" x="6643688" y="3133725"/>
          <p14:tracePt t="94545" x="6929438" y="3054350"/>
          <p14:tracePt t="94570" x="7313613" y="2946400"/>
          <p14:tracePt t="94595" x="7466013" y="2901950"/>
          <p14:tracePt t="94620" x="7518400" y="2884488"/>
          <p14:tracePt t="94645" x="7562850" y="2867025"/>
          <p14:tracePt t="94670" x="7634288" y="2847975"/>
          <p14:tracePt t="94695" x="7643813" y="2847975"/>
          <p14:tracePt t="94850" x="7626350" y="2847975"/>
          <p14:tracePt t="94858" x="7616825" y="2857500"/>
          <p14:tracePt t="94870" x="7608888" y="2867025"/>
          <p14:tracePt t="94895" x="7581900" y="2901950"/>
          <p14:tracePt t="94920" x="7545388" y="2946400"/>
          <p14:tracePt t="94945" x="7518400" y="2973388"/>
          <p14:tracePt t="94970" x="7483475" y="2990850"/>
          <p14:tracePt t="94995" x="7466013" y="3000375"/>
          <p14:tracePt t="95045" x="7439025" y="3009900"/>
          <p14:tracePt t="95070" x="7429500" y="3017838"/>
          <p14:tracePt t="95095" x="7419975" y="3027363"/>
          <p14:tracePt t="95120" x="7412038" y="3036888"/>
          <p14:tracePt t="95145" x="7412038" y="3054350"/>
          <p14:tracePt t="95170" x="7402513" y="3054350"/>
          <p14:tracePt t="95250" x="7402513" y="3062288"/>
          <p14:tracePt t="95266" x="7419975" y="3062288"/>
          <p14:tracePt t="95274" x="7439025" y="3062288"/>
          <p14:tracePt t="95295" x="7510463" y="3062288"/>
          <p14:tracePt t="95299" x="7545388" y="3044825"/>
          <p14:tracePt t="95320" x="7661275" y="3027363"/>
          <p14:tracePt t="95345" x="7705725" y="3009900"/>
          <p14:tracePt t="95370" x="7751763" y="2990850"/>
          <p14:tracePt t="95395" x="7796213" y="2973388"/>
          <p14:tracePt t="95420" x="7840663" y="2965450"/>
          <p14:tracePt t="95445" x="7848600" y="2965450"/>
          <p14:tracePt t="95470" x="7858125" y="2965450"/>
          <p14:tracePt t="95495" x="7867650" y="2965450"/>
          <p14:tracePt t="95520" x="7875588" y="2965450"/>
          <p14:tracePt t="95610" x="7867650" y="2965450"/>
          <p14:tracePt t="95618" x="7831138" y="2982913"/>
          <p14:tracePt t="95634" x="7796213" y="3009900"/>
          <p14:tracePt t="95645" x="7742238" y="3044825"/>
          <p14:tracePt t="95670" x="7643813" y="3098800"/>
          <p14:tracePt t="95695" x="7537450" y="3133725"/>
          <p14:tracePt t="95720" x="7466013" y="3133725"/>
          <p14:tracePt t="95745" x="7412038" y="3143250"/>
          <p14:tracePt t="95770" x="7402513" y="3143250"/>
          <p14:tracePt t="95795" x="7394575" y="3143250"/>
          <p14:tracePt t="95820" x="7385050" y="3143250"/>
          <p14:tracePt t="95946" x="7402513" y="3143250"/>
          <p14:tracePt t="95954" x="7419975" y="3143250"/>
          <p14:tracePt t="95970" x="7510463" y="3116263"/>
          <p14:tracePt t="95995" x="7608888" y="3116263"/>
          <p14:tracePt t="96019" x="7661275" y="3108325"/>
          <p14:tracePt t="96045" x="7670800" y="3098800"/>
          <p14:tracePt t="96146" x="7643813" y="3108325"/>
          <p14:tracePt t="96154" x="7616825" y="3116263"/>
          <p14:tracePt t="96170" x="7510463" y="3125788"/>
          <p14:tracePt t="96195" x="7081838" y="3125788"/>
          <p14:tracePt t="96220" x="6153150" y="3125788"/>
          <p14:tracePt t="96245" x="5572125" y="3125788"/>
          <p14:tracePt t="96270" x="5367338" y="3125788"/>
          <p14:tracePt t="96295" x="5330825" y="3125788"/>
          <p14:tracePt t="96320" x="5313363" y="3125788"/>
          <p14:tracePt t="96345" x="5295900" y="3125788"/>
          <p14:tracePt t="96370" x="5232400" y="3116263"/>
          <p14:tracePt t="96395" x="5205413" y="3116263"/>
          <p14:tracePt t="96420" x="5180013" y="3108325"/>
          <p14:tracePt t="96522" x="5205413" y="3108325"/>
          <p14:tracePt t="96530" x="5232400" y="3098800"/>
          <p14:tracePt t="96545" x="5286375" y="3098800"/>
          <p14:tracePt t="96570" x="5643563" y="3098800"/>
          <p14:tracePt t="96595" x="5991225" y="3098800"/>
          <p14:tracePt t="96620" x="6269038" y="3098800"/>
          <p14:tracePt t="96645" x="6367463" y="3089275"/>
          <p14:tracePt t="96670" x="6429375" y="3081338"/>
          <p14:tracePt t="96695" x="6581775" y="3081338"/>
          <p14:tracePt t="96720" x="6823075" y="3081338"/>
          <p14:tracePt t="96745" x="7027863" y="3081338"/>
          <p14:tracePt t="96770" x="7081838" y="3062288"/>
          <p14:tracePt t="96795" x="7134225" y="3062288"/>
          <p14:tracePt t="96819" x="7232650" y="3062288"/>
          <p14:tracePt t="96845" x="7358063" y="3062288"/>
          <p14:tracePt t="96869" x="7385050" y="3062288"/>
          <p14:tracePt t="96978" x="7394575" y="3071813"/>
          <p14:tracePt t="96994" x="7358063" y="3089275"/>
          <p14:tracePt t="97002" x="7304088" y="3108325"/>
          <p14:tracePt t="97020" x="7180263" y="3116263"/>
          <p14:tracePt t="97045" x="6919913" y="3133725"/>
          <p14:tracePt t="97070" x="6527800" y="3133725"/>
          <p14:tracePt t="97095" x="6081713" y="3081338"/>
          <p14:tracePt t="97120" x="5589588" y="3062288"/>
          <p14:tracePt t="97145" x="5394325" y="3062288"/>
          <p14:tracePt t="97170" x="5197475" y="3062288"/>
          <p14:tracePt t="97195" x="5133975" y="3062288"/>
          <p14:tracePt t="97362" x="5160963" y="3062288"/>
          <p14:tracePt t="97370" x="5187950" y="3062288"/>
          <p14:tracePt t="97378" x="5205413" y="3062288"/>
          <p14:tracePt t="97395" x="5268913" y="3062288"/>
          <p14:tracePt t="97419" x="5375275" y="3054350"/>
          <p14:tracePt t="97444" x="5456238" y="3054350"/>
          <p14:tracePt t="97470" x="5537200" y="3044825"/>
          <p14:tracePt t="97494" x="5581650" y="3036888"/>
          <p14:tracePt t="97520" x="5626100" y="3027363"/>
          <p14:tracePt t="97545" x="5634038" y="3027363"/>
          <p14:tracePt t="97610" x="5589588" y="3027363"/>
          <p14:tracePt t="97618" x="5510213" y="3027363"/>
          <p14:tracePt t="97626" x="5419725" y="3044825"/>
          <p14:tracePt t="97644" x="5205413" y="3044825"/>
          <p14:tracePt t="97669" x="4911725" y="3044825"/>
          <p14:tracePt t="97694" x="4803775" y="3044825"/>
          <p14:tracePt t="97745" x="4795838" y="3044825"/>
          <p14:tracePt t="97769" x="4803775" y="3036888"/>
          <p14:tracePt t="97795" x="4884738" y="3009900"/>
          <p14:tracePt t="97819" x="5081588" y="2990850"/>
          <p14:tracePt t="97844" x="5367338" y="2955925"/>
          <p14:tracePt t="97869" x="5724525" y="2955925"/>
          <p14:tracePt t="97895" x="5973763" y="2946400"/>
          <p14:tracePt t="97920" x="6161088" y="2911475"/>
          <p14:tracePt t="97945" x="6276975" y="2884488"/>
          <p14:tracePt t="97969" x="6465888" y="2867025"/>
          <p14:tracePt t="97995" x="6643688" y="2857500"/>
          <p14:tracePt t="98019" x="6751638" y="2857500"/>
          <p14:tracePt t="98044" x="6786563" y="2847975"/>
          <p14:tracePt t="98226" x="6786563" y="2857500"/>
          <p14:tracePt t="98234" x="6742113" y="2867025"/>
          <p14:tracePt t="98244" x="6697663" y="2884488"/>
          <p14:tracePt t="98269" x="6562725" y="2919413"/>
          <p14:tracePt t="98294" x="6465888" y="2946400"/>
          <p14:tracePt t="98299" x="6438900" y="2955925"/>
          <p14:tracePt t="98319" x="6394450" y="2955925"/>
          <p14:tracePt t="98345" x="6224588" y="2990850"/>
          <p14:tracePt t="98369" x="5840413" y="3036888"/>
          <p14:tracePt t="98395" x="5626100" y="3071813"/>
          <p14:tracePt t="98419" x="5527675" y="3081338"/>
          <p14:tracePt t="98444" x="5456238" y="3098800"/>
          <p14:tracePt t="98470" x="5394325" y="3098800"/>
          <p14:tracePt t="98494" x="5348288" y="3125788"/>
          <p14:tracePt t="98519" x="5303838" y="3125788"/>
          <p14:tracePt t="98545" x="5214938" y="3125788"/>
          <p14:tracePt t="98569" x="4929188" y="3170238"/>
          <p14:tracePt t="98595" x="4786313" y="3197225"/>
          <p14:tracePt t="98619" x="4768850" y="3197225"/>
          <p14:tracePt t="98706" x="4795838" y="3197225"/>
          <p14:tracePt t="98714" x="4840288" y="3197225"/>
          <p14:tracePt t="98723" x="4911725" y="3197225"/>
          <p14:tracePt t="98744" x="5133975" y="3197225"/>
          <p14:tracePt t="98769" x="6062663" y="3197225"/>
          <p14:tracePt t="98795" x="6670675" y="3197225"/>
          <p14:tracePt t="98819" x="6894513" y="3160713"/>
          <p14:tracePt t="98844" x="6919913" y="3152775"/>
          <p14:tracePt t="98869" x="6946900" y="3152775"/>
          <p14:tracePt t="98894" x="7143750" y="3116263"/>
          <p14:tracePt t="98920" x="7358063" y="3098800"/>
          <p14:tracePt t="98944" x="7367588" y="3081338"/>
          <p14:tracePt t="98995" x="7375525" y="3081338"/>
          <p14:tracePt t="99019" x="7446963" y="3081338"/>
          <p14:tracePt t="99044" x="7510463" y="3081338"/>
          <p14:tracePt t="99130" x="7491413" y="3081338"/>
          <p14:tracePt t="99138" x="7456488" y="3081338"/>
          <p14:tracePt t="99147" x="7412038" y="3098800"/>
          <p14:tracePt t="99169" x="7215188" y="3133725"/>
          <p14:tracePt t="99194" x="6946900" y="3179763"/>
          <p14:tracePt t="99219" x="6759575" y="3187700"/>
          <p14:tracePt t="99244" x="6670675" y="3214688"/>
          <p14:tracePt t="99269" x="6653213" y="3224213"/>
          <p14:tracePt t="99294" x="6608763" y="3224213"/>
          <p14:tracePt t="99299" x="6589713" y="3224213"/>
          <p14:tracePt t="99319" x="6537325" y="3251200"/>
          <p14:tracePt t="99344" x="6411913" y="3286125"/>
          <p14:tracePt t="99369" x="6296025" y="3322638"/>
          <p14:tracePt t="99394" x="6276975" y="3330575"/>
          <p14:tracePt t="99419" x="6259513" y="3348038"/>
          <p14:tracePt t="99445" x="6242050" y="3367088"/>
          <p14:tracePt t="99469" x="6215063" y="3438525"/>
          <p14:tracePt t="99494" x="6205538" y="3517900"/>
          <p14:tracePt t="99519" x="6205538" y="3589338"/>
          <p14:tracePt t="99544" x="6205538" y="3679825"/>
          <p14:tracePt t="99569" x="6242050" y="3919538"/>
          <p14:tracePt t="99594" x="6286500" y="4108450"/>
          <p14:tracePt t="99619" x="6286500" y="4224338"/>
          <p14:tracePt t="99644" x="6286500" y="4330700"/>
          <p14:tracePt t="99669" x="6286500" y="4473575"/>
          <p14:tracePt t="99694" x="6286500" y="4633913"/>
          <p14:tracePt t="99719" x="6269038" y="4751388"/>
          <p14:tracePt t="99745" x="6224588" y="4830763"/>
          <p14:tracePt t="99769" x="6062663" y="5010150"/>
          <p14:tracePt t="99794" x="5867400" y="5143500"/>
          <p14:tracePt t="99819" x="5653088" y="5214938"/>
          <p14:tracePt t="99844" x="5384800" y="5224463"/>
          <p14:tracePt t="99869" x="5170488" y="5197475"/>
          <p14:tracePt t="99894" x="5081588" y="5160963"/>
          <p14:tracePt t="99919" x="5045075" y="5143500"/>
          <p14:tracePt t="99944" x="5037138" y="5143500"/>
          <p14:tracePt t="99969" x="5010150" y="5160963"/>
          <p14:tracePt t="99994" x="4902200" y="5286375"/>
          <p14:tracePt t="100019" x="4768850" y="5491163"/>
          <p14:tracePt t="100044" x="4670425" y="5715000"/>
          <p14:tracePt t="100069" x="4598988" y="6010275"/>
          <p14:tracePt t="100094" x="4510088" y="6313488"/>
          <p14:tracePt t="100119" x="4438650" y="6527800"/>
          <p14:tracePt t="100144" x="4419600" y="6572250"/>
          <p14:tracePt t="100169" x="4411663" y="6581775"/>
          <p14:tracePt t="100202" x="4411663" y="6589713"/>
          <p14:tracePt t="100219" x="4384675" y="6608763"/>
          <p14:tracePt t="100244" x="4348163" y="6653213"/>
          <p14:tracePt t="100269" x="4313238" y="6688138"/>
          <p14:tracePt t="100319" x="4295775" y="6688138"/>
          <p14:tracePt t="100344" x="4286250" y="6705600"/>
          <p14:tracePt t="100369" x="4251325" y="6724650"/>
          <p14:tracePt t="100394" x="4241800" y="6732588"/>
          <p14:tracePt t="100419" x="4232275" y="6732588"/>
          <p14:tracePt t="100570" x="4232275" y="6751638"/>
          <p14:tracePt t="100578" x="4241800" y="6777038"/>
          <p14:tracePt t="100594" x="4276725" y="6848475"/>
          <p14:tracePt t="100619" x="4367213" y="6848475"/>
          <p14:tracePt t="100644" x="4446588" y="6848475"/>
          <p14:tracePt t="100669" x="4510088" y="6848475"/>
          <p14:tracePt t="100694" x="4562475" y="6848475"/>
          <p14:tracePt t="100719" x="4608513" y="6848475"/>
          <p14:tracePt t="100744" x="4616450" y="6848475"/>
          <p14:tracePt t="100795" x="4625975" y="6848475"/>
          <p14:tracePt t="100850" x="4616450" y="6848475"/>
          <p14:tracePt t="100858" x="4598988" y="6840538"/>
          <p14:tracePt t="100869" x="4581525" y="6831013"/>
          <p14:tracePt t="100894" x="4527550" y="6759575"/>
          <p14:tracePt t="100919" x="4446588" y="6616700"/>
          <p14:tracePt t="100944" x="4402138" y="6518275"/>
          <p14:tracePt t="100969" x="4375150" y="6473825"/>
          <p14:tracePt t="100994" x="4348163" y="6429375"/>
          <p14:tracePt t="101019" x="4330700" y="6367463"/>
          <p14:tracePt t="101044" x="4295775" y="6330950"/>
          <p14:tracePt t="101069" x="4286250" y="6303963"/>
          <p14:tracePt t="101094" x="4276725" y="6286500"/>
          <p14:tracePt t="101119" x="4205288" y="6215063"/>
          <p14:tracePt t="101144" x="4187825" y="6180138"/>
          <p14:tracePt t="101169" x="4179888" y="6143625"/>
          <p14:tracePt t="101194" x="4089400" y="5875338"/>
          <p14:tracePt t="101219" x="3973513" y="5616575"/>
          <p14:tracePt t="101244" x="3938588" y="5537200"/>
          <p14:tracePt t="101314" x="3946525" y="5545138"/>
          <p14:tracePt t="101323" x="3956050" y="5616575"/>
          <p14:tracePt t="101344" x="4027488" y="5795963"/>
          <p14:tracePt t="101369" x="4108450" y="6170613"/>
          <p14:tracePt t="101394" x="4187825" y="6500813"/>
          <p14:tracePt t="101419" x="4205288" y="6581775"/>
          <p14:tracePt t="101444" x="4214813" y="6599238"/>
          <p14:tracePt t="101469" x="4214813" y="6616700"/>
          <p14:tracePt t="101494" x="4224338" y="6653213"/>
          <p14:tracePt t="101519" x="4232275" y="6705600"/>
          <p14:tracePt t="101544" x="4232275" y="6742113"/>
          <p14:tracePt t="101569" x="4241800" y="6777038"/>
          <p14:tracePt t="101594" x="4268788" y="6848475"/>
          <p14:tracePt t="101619" x="4286250" y="6848475"/>
          <p14:tracePt t="101644" x="4303713" y="6848475"/>
          <p14:tracePt t="101669" x="4313238" y="6848475"/>
          <p14:tracePt t="101754" x="4303713" y="6848475"/>
          <p14:tracePt t="101778" x="4295775" y="6848475"/>
          <p14:tracePt t="101786" x="4286250" y="6848475"/>
          <p14:tracePt t="101795" x="4276725" y="6848475"/>
          <p14:tracePt t="101819" x="4268788" y="6848475"/>
          <p14:tracePt t="101844" x="4259263" y="6848475"/>
          <p14:tracePt t="102042" x="4268788" y="6848475"/>
          <p14:tracePt t="102058" x="4286250" y="6848475"/>
          <p14:tracePt t="102250" x="4276725" y="6848475"/>
          <p14:tracePt t="102258" x="4268788" y="6848475"/>
          <p14:tracePt t="102269" x="4259263" y="6848475"/>
          <p14:tracePt t="102294" x="4241800" y="6840538"/>
          <p14:tracePt t="102319" x="4224338" y="6777038"/>
          <p14:tracePt t="102344" x="4197350" y="6634163"/>
          <p14:tracePt t="102369" x="4179888" y="6402388"/>
          <p14:tracePt t="102394" x="4152900" y="6242050"/>
          <p14:tracePt t="102419" x="4143375" y="6170613"/>
          <p14:tracePt t="102444" x="4143375" y="6126163"/>
          <p14:tracePt t="102469" x="4143375" y="6045200"/>
          <p14:tracePt t="102494" x="4143375" y="5973763"/>
          <p14:tracePt t="102519" x="4133850" y="5919788"/>
          <p14:tracePt t="102544" x="4133850" y="5911850"/>
          <p14:tracePt t="102626" x="4152900" y="5911850"/>
          <p14:tracePt t="102634" x="4160838" y="5929313"/>
          <p14:tracePt t="102644" x="4170363" y="5973763"/>
          <p14:tracePt t="102669" x="4268788" y="6134100"/>
          <p14:tracePt t="102694" x="4367213" y="6348413"/>
          <p14:tracePt t="102719" x="4384675" y="6446838"/>
          <p14:tracePt t="102744" x="4411663" y="6527800"/>
          <p14:tracePt t="102769" x="4411663" y="6572250"/>
          <p14:tracePt t="102794" x="4411663" y="6634163"/>
          <p14:tracePt t="102819" x="4411663" y="6732588"/>
          <p14:tracePt t="102844" x="4419600" y="6804025"/>
          <p14:tracePt t="102869" x="4446588" y="6848475"/>
          <p14:tracePt t="102919" x="4473575" y="6848475"/>
          <p14:tracePt t="103130" x="4465638" y="6840538"/>
          <p14:tracePt t="103154" x="4446588" y="6813550"/>
          <p14:tracePt t="103162" x="4446588" y="6804025"/>
          <p14:tracePt t="103172" x="4446588" y="6796088"/>
          <p14:tracePt t="103194" x="4438650" y="6742113"/>
          <p14:tracePt t="103219" x="4438650" y="6724650"/>
          <p14:tracePt t="103244" x="4419600" y="6705600"/>
          <p14:tracePt t="103269" x="4419600" y="6688138"/>
          <p14:tracePt t="103323" x="4419600" y="6680200"/>
          <p14:tracePt t="103474" x="4419600" y="6688138"/>
          <p14:tracePt t="103482" x="4429125" y="6705600"/>
          <p14:tracePt t="103493" x="4429125" y="6715125"/>
          <p14:tracePt t="103519" x="4456113" y="6759575"/>
          <p14:tracePt t="103544" x="4465638" y="6786563"/>
          <p14:tracePt t="103569" x="4465638" y="6813550"/>
          <p14:tracePt t="103594" x="4473575" y="6813550"/>
          <p14:tracePt t="103619" x="4473575" y="6840538"/>
          <p14:tracePt t="103786" x="4483100" y="6848475"/>
          <p14:tracePt t="104082" x="4483100" y="6831013"/>
          <p14:tracePt t="104089" x="4483100" y="6804025"/>
          <p14:tracePt t="104097" x="4483100" y="6777038"/>
          <p14:tracePt t="104118" x="4483100" y="6751638"/>
          <p14:tracePt t="104143" x="4473575" y="6742113"/>
          <p14:tracePt t="104185" x="4465638" y="6724650"/>
          <p14:tracePt t="104195" x="4456113" y="6705600"/>
          <p14:tracePt t="104218" x="4429125" y="6643688"/>
          <p14:tracePt t="104244" x="4419600" y="6626225"/>
          <p14:tracePt t="104402" x="4419600" y="6643688"/>
          <p14:tracePt t="104410" x="4419600" y="6680200"/>
          <p14:tracePt t="104418" x="4419600" y="6705600"/>
          <p14:tracePt t="104443" x="4419600" y="6840538"/>
          <p14:tracePt t="104469" x="4419600" y="6848475"/>
          <p14:tracePt t="104930" x="4429125" y="6848475"/>
          <p14:tracePt t="104986" x="4446588" y="6848475"/>
          <p14:tracePt t="105674" x="4438650" y="6848475"/>
          <p14:tracePt t="105690" x="4438650" y="6840538"/>
          <p14:tracePt t="105698" x="4438650" y="6831013"/>
          <p14:tracePt t="105718" x="4429125" y="6823075"/>
          <p14:tracePt t="105743" x="4429125" y="6804025"/>
          <p14:tracePt t="105768" x="4429125" y="6786563"/>
          <p14:tracePt t="105793" x="4429125" y="6732588"/>
          <p14:tracePt t="105818" x="4429125" y="6697663"/>
          <p14:tracePt t="105843" x="4429125" y="6643688"/>
          <p14:tracePt t="105868" x="4429125" y="6634163"/>
          <p14:tracePt t="105893" x="4429125" y="6626225"/>
          <p14:tracePt t="105918" x="4429125" y="6616700"/>
          <p14:tracePt t="105943" x="4419600" y="6608763"/>
          <p14:tracePt t="105968" x="4419600" y="6599238"/>
          <p14:tracePt t="105993" x="4411663" y="6581775"/>
          <p14:tracePt t="106106" x="4411663" y="6589713"/>
          <p14:tracePt t="106114" x="4411663" y="6616700"/>
          <p14:tracePt t="106122" x="4411663" y="6643688"/>
          <p14:tracePt t="106144" x="4411663" y="6670675"/>
          <p14:tracePt t="106168" x="4411663" y="6697663"/>
          <p14:tracePt t="106193" x="4411663" y="6732588"/>
          <p14:tracePt t="106218" x="4419600" y="6786563"/>
          <p14:tracePt t="106243" x="4429125" y="6804025"/>
          <p14:tracePt t="106268" x="4438650" y="6813550"/>
          <p14:tracePt t="107730" x="4446588" y="6813550"/>
          <p14:tracePt t="107794" x="4456113" y="6813550"/>
          <p14:tracePt t="107802" x="4465638" y="6813550"/>
          <p14:tracePt t="107834" x="4465638" y="6823075"/>
          <p14:tracePt t="107898" x="4473575" y="6831013"/>
          <p14:tracePt t="108010" x="4473575" y="6840538"/>
          <p14:tracePt t="108186" x="4465638" y="6840538"/>
          <p14:tracePt t="108196" x="4456113" y="6840538"/>
          <p14:tracePt t="108226" x="4446588" y="6840538"/>
          <p14:tracePt t="108234" x="4438650" y="6840538"/>
          <p14:tracePt t="108243" x="4429125" y="6840538"/>
          <p14:tracePt t="108274" x="4429125" y="6831013"/>
          <p14:tracePt t="108293" x="4419600" y="6831013"/>
          <p14:tracePt t="108318" x="4419600" y="6823075"/>
          <p14:tracePt t="108343" x="4411663" y="6813550"/>
          <p14:tracePt t="108368" x="4402138" y="6804025"/>
          <p14:tracePt t="108428" x="4402138" y="6796088"/>
          <p14:tracePt t="108443" x="4394200" y="6786563"/>
          <p14:tracePt t="108468" x="4394200" y="6769100"/>
          <p14:tracePt t="108493" x="4394200" y="6751638"/>
          <p14:tracePt t="108518" x="4394200" y="6742113"/>
          <p14:tracePt t="108543" x="4375150" y="6715125"/>
          <p14:tracePt t="108568" x="4375150" y="6643688"/>
          <p14:tracePt t="108593" x="4375150" y="6572250"/>
          <p14:tracePt t="108618" x="4375150" y="6483350"/>
          <p14:tracePt t="108643" x="4446588" y="6303963"/>
          <p14:tracePt t="108668" x="4527550" y="6134100"/>
          <p14:tracePt t="108693" x="4598988" y="5956300"/>
          <p14:tracePt t="108718" x="4652963" y="5830888"/>
          <p14:tracePt t="108743" x="4687888" y="5759450"/>
          <p14:tracePt t="108768" x="4724400" y="5688013"/>
          <p14:tracePt t="108793" x="4768850" y="5589588"/>
          <p14:tracePt t="108796" x="4786313" y="5545138"/>
          <p14:tracePt t="108818" x="4803775" y="5491163"/>
          <p14:tracePt t="108843" x="4822825" y="5473700"/>
          <p14:tracePt t="108868" x="4822825" y="5446713"/>
          <p14:tracePt t="108893" x="4822825" y="5419725"/>
          <p14:tracePt t="108918" x="4830763" y="5367338"/>
          <p14:tracePt t="108943" x="4848225" y="5330825"/>
          <p14:tracePt t="109002" x="4848225" y="5322888"/>
          <p14:tracePt t="109146" x="4822825" y="5322888"/>
          <p14:tracePt t="109154" x="4813300" y="5322888"/>
          <p14:tracePt t="109168" x="4786313" y="5322888"/>
          <p14:tracePt t="109193" x="4687888" y="5330825"/>
          <p14:tracePt t="109218" x="4572000" y="5348288"/>
          <p14:tracePt t="109243" x="4491038" y="5375275"/>
          <p14:tracePt t="109268" x="4429125" y="5394325"/>
          <p14:tracePt t="109293" x="4330700" y="5411788"/>
          <p14:tracePt t="109297" x="4313238" y="5429250"/>
          <p14:tracePt t="109318" x="4259263" y="5446713"/>
          <p14:tracePt t="109343" x="4197350" y="5456238"/>
          <p14:tracePt t="109369" x="4152900" y="5483225"/>
          <p14:tracePt t="109393" x="4116388" y="5510213"/>
          <p14:tracePt t="109418" x="4081463" y="5537200"/>
          <p14:tracePt t="109443" x="4062413" y="5554663"/>
          <p14:tracePt t="109468" x="3990975" y="5581650"/>
          <p14:tracePt t="109493" x="3938588" y="5608638"/>
          <p14:tracePt t="109518" x="3902075" y="5608638"/>
          <p14:tracePt t="109730" x="3919538" y="5616575"/>
          <p14:tracePt t="109738" x="3938588" y="5616575"/>
          <p14:tracePt t="109754" x="3965575" y="5626100"/>
          <p14:tracePt t="109771" x="3973513" y="5634038"/>
          <p14:tracePt t="109793" x="4000500" y="5634038"/>
          <p14:tracePt t="109796" x="4017963" y="5634038"/>
          <p14:tracePt t="109818" x="4133850" y="5670550"/>
          <p14:tracePt t="109843" x="4295775" y="5715000"/>
          <p14:tracePt t="109868" x="4429125" y="5759450"/>
          <p14:tracePt t="109893" x="4438650" y="5759450"/>
          <p14:tracePt t="109918" x="4446588" y="5759450"/>
          <p14:tracePt t="109943" x="4473575" y="5768975"/>
          <p14:tracePt t="109968" x="4491038" y="5776913"/>
          <p14:tracePt t="109993" x="4500563" y="5786438"/>
          <p14:tracePt t="110043" x="4491038" y="5786438"/>
          <p14:tracePt t="110068" x="4438650" y="5786438"/>
          <p14:tracePt t="110093" x="4394200" y="5786438"/>
          <p14:tracePt t="110118" x="4276725" y="5786438"/>
          <p14:tracePt t="110143" x="4170363" y="5786438"/>
          <p14:tracePt t="110168" x="4108450" y="5786438"/>
          <p14:tracePt t="110193" x="4054475" y="5786438"/>
          <p14:tracePt t="110218" x="3884613" y="5786438"/>
          <p14:tracePt t="110243" x="3697288" y="5786438"/>
          <p14:tracePt t="110268" x="3554413" y="5786438"/>
          <p14:tracePt t="110293" x="3490913" y="5786438"/>
          <p14:tracePt t="110297" x="3465513" y="5786438"/>
          <p14:tracePt t="110318" x="3402013" y="5786438"/>
          <p14:tracePt t="110343" x="3313113" y="5786438"/>
          <p14:tracePt t="110368" x="3268663" y="5786438"/>
          <p14:tracePt t="110393" x="3259138" y="5786438"/>
          <p14:tracePt t="110418" x="3241675" y="5786438"/>
          <p14:tracePt t="110554" x="3259138" y="5786438"/>
          <p14:tracePt t="110562" x="3268663" y="5776913"/>
          <p14:tracePt t="110571" x="3295650" y="5768975"/>
          <p14:tracePt t="110593" x="3357563" y="5751513"/>
          <p14:tracePt t="110617" x="3589338" y="5741988"/>
          <p14:tracePt t="110643" x="3867150" y="5697538"/>
          <p14:tracePt t="110668" x="4081463" y="5653088"/>
          <p14:tracePt t="110692" x="4152900" y="5643563"/>
          <p14:tracePt t="110718" x="4179888" y="5626100"/>
          <p14:tracePt t="110743" x="4259263" y="5616575"/>
          <p14:tracePt t="110768" x="4411663" y="5616575"/>
          <p14:tracePt t="110793" x="4518025" y="5608638"/>
          <p14:tracePt t="110796" x="4537075" y="5608638"/>
          <p14:tracePt t="110817" x="4581525" y="5589588"/>
          <p14:tracePt t="110843" x="4608513" y="5589588"/>
          <p14:tracePt t="110868" x="4625975" y="5581650"/>
          <p14:tracePt t="110892" x="4670425" y="5581650"/>
          <p14:tracePt t="110917" x="4705350" y="5562600"/>
          <p14:tracePt t="110942" x="4714875" y="5562600"/>
          <p14:tracePt t="111042" x="4705350" y="5562600"/>
          <p14:tracePt t="111050" x="4670425" y="5572125"/>
          <p14:tracePt t="111068" x="4598988" y="5589588"/>
          <p14:tracePt t="111092" x="4411663" y="5643563"/>
          <p14:tracePt t="111117" x="4125913" y="5705475"/>
          <p14:tracePt t="111142" x="3867150" y="5741988"/>
          <p14:tracePt t="111167" x="3643313" y="5776913"/>
          <p14:tracePt t="111193" x="3571875" y="5786438"/>
          <p14:tracePt t="111217" x="3554413" y="5786438"/>
          <p14:tracePt t="111243" x="3536950" y="5786438"/>
          <p14:tracePt t="111267" x="3490913" y="5786438"/>
          <p14:tracePt t="111292" x="3473450" y="5786438"/>
          <p14:tracePt t="111394" x="3465513" y="5786438"/>
          <p14:tracePt t="111538" x="3473450" y="5786438"/>
          <p14:tracePt t="111546" x="3509963" y="5786438"/>
          <p14:tracePt t="111554" x="3544888" y="5786438"/>
          <p14:tracePt t="111567" x="3589338" y="5786438"/>
          <p14:tracePt t="111593" x="3670300" y="5786438"/>
          <p14:tracePt t="111617" x="3714750" y="5786438"/>
          <p14:tracePt t="111643" x="3848100" y="5786438"/>
          <p14:tracePt t="111667" x="4224338" y="5786438"/>
          <p14:tracePt t="111692" x="4687888" y="5786438"/>
          <p14:tracePt t="111717" x="4840288" y="5786438"/>
          <p14:tracePt t="111742" x="4867275" y="5786438"/>
          <p14:tracePt t="111767" x="4875213" y="5786438"/>
          <p14:tracePt t="111793" x="4894263" y="5776913"/>
          <p14:tracePt t="111796" x="4902200" y="5776913"/>
          <p14:tracePt t="111817" x="4919663" y="5776913"/>
          <p14:tracePt t="111842" x="4946650" y="5768975"/>
          <p14:tracePt t="111867" x="5054600" y="5759450"/>
          <p14:tracePt t="111892" x="5170488" y="5741988"/>
          <p14:tracePt t="111917" x="5232400" y="5732463"/>
          <p14:tracePt t="111942" x="5251450" y="5724525"/>
          <p14:tracePt t="112138" x="5232400" y="5724525"/>
          <p14:tracePt t="112146" x="5205413" y="5724525"/>
          <p14:tracePt t="112154" x="5187950" y="5732463"/>
          <p14:tracePt t="112167" x="5160963" y="5751513"/>
          <p14:tracePt t="112192" x="5054600" y="5759450"/>
          <p14:tracePt t="112217" x="4751388" y="5803900"/>
          <p14:tracePt t="112242" x="4438650" y="5840413"/>
          <p14:tracePt t="112267" x="4214813" y="5867400"/>
          <p14:tracePt t="112292" x="4071938" y="5884863"/>
          <p14:tracePt t="112296" x="4017963" y="5894388"/>
          <p14:tracePt t="112317" x="3983038" y="5894388"/>
          <p14:tracePt t="112342" x="3956050" y="5894388"/>
          <p14:tracePt t="112367" x="3938588" y="5894388"/>
          <p14:tracePt t="112393" x="3929063" y="5894388"/>
          <p14:tracePt t="112417" x="3911600" y="5894388"/>
          <p14:tracePt t="112442" x="3902075" y="5894388"/>
          <p14:tracePt t="112467" x="3830638" y="5902325"/>
          <p14:tracePt t="112492" x="3705225" y="5919788"/>
          <p14:tracePt t="112517" x="3633788" y="5929313"/>
          <p14:tracePt t="112542" x="3608388" y="5938838"/>
          <p14:tracePt t="112746" x="3616325" y="5938838"/>
          <p14:tracePt t="112754" x="3633788" y="5938838"/>
          <p14:tracePt t="112767" x="3670300" y="5919788"/>
          <p14:tracePt t="112793" x="3687763" y="5919788"/>
          <p14:tracePt t="112817" x="3732213" y="5902325"/>
          <p14:tracePt t="112843" x="3803650" y="5884863"/>
          <p14:tracePt t="112867" x="3956050" y="5840413"/>
          <p14:tracePt t="112892" x="4054475" y="5822950"/>
          <p14:tracePt t="112917" x="4179888" y="5813425"/>
          <p14:tracePt t="112942" x="4375150" y="5813425"/>
          <p14:tracePt t="112967" x="4652963" y="5813425"/>
          <p14:tracePt t="112992" x="4946650" y="5795963"/>
          <p14:tracePt t="113017" x="5099050" y="5768975"/>
          <p14:tracePt t="113042" x="5108575" y="5759450"/>
          <p14:tracePt t="113067" x="5133975" y="5759450"/>
          <p14:tracePt t="113092" x="5259388" y="5759450"/>
          <p14:tracePt t="113117" x="5384800" y="5759450"/>
          <p14:tracePt t="113142" x="5411788" y="5759450"/>
          <p14:tracePt t="113306" x="5394325" y="5759450"/>
          <p14:tracePt t="113314" x="5348288" y="5751513"/>
          <p14:tracePt t="113322" x="5322888" y="5741988"/>
          <p14:tracePt t="113342" x="5259388" y="5732463"/>
          <p14:tracePt t="113367" x="5143500" y="5724525"/>
          <p14:tracePt t="113393" x="5010150" y="5715000"/>
          <p14:tracePt t="113417" x="4786313" y="5688013"/>
          <p14:tracePt t="113442" x="4697413" y="5688013"/>
          <p14:tracePt t="113467" x="4608513" y="5688013"/>
          <p14:tracePt t="113492" x="4572000" y="5688013"/>
          <p14:tracePt t="113517" x="4554538" y="5688013"/>
          <p14:tracePt t="113542" x="4545013" y="5688013"/>
          <p14:tracePt t="113592" x="4537075" y="5688013"/>
          <p14:tracePt t="113675" x="4527550" y="5688013"/>
          <p14:tracePt t="113722" x="4554538" y="5705475"/>
          <p14:tracePt t="113730" x="4581525" y="5705475"/>
          <p14:tracePt t="113742" x="4608513" y="5724525"/>
          <p14:tracePt t="113767" x="4697413" y="5741988"/>
          <p14:tracePt t="113792" x="4759325" y="5759450"/>
          <p14:tracePt t="113796" x="4776788" y="5759450"/>
          <p14:tracePt t="113817" x="4830763" y="5759450"/>
          <p14:tracePt t="113842" x="5089525" y="5759450"/>
          <p14:tracePt t="113867" x="5340350" y="5751513"/>
          <p14:tracePt t="113892" x="5465763" y="5724525"/>
          <p14:tracePt t="113917" x="5483225" y="5724525"/>
          <p14:tracePt t="113942" x="5500688" y="5715000"/>
          <p14:tracePt t="113967" x="5581650" y="5697538"/>
          <p14:tracePt t="113992" x="5715000" y="5653088"/>
          <p14:tracePt t="114017" x="5813425" y="5634038"/>
          <p14:tracePt t="114042" x="5884863" y="5599113"/>
          <p14:tracePt t="114067" x="5911850" y="5581650"/>
          <p14:tracePt t="114092" x="5946775" y="5554663"/>
          <p14:tracePt t="114117" x="5965825" y="5545138"/>
          <p14:tracePt t="114167" x="5983288" y="5527675"/>
          <p14:tracePt t="114242" x="5983288" y="5518150"/>
          <p14:tracePt t="114258" x="5983288" y="5510213"/>
          <p14:tracePt t="114332" x="5983288" y="5500688"/>
          <p14:tracePt t="114402" x="5973763" y="5491163"/>
          <p14:tracePt t="114411" x="5965825" y="5491163"/>
          <p14:tracePt t="114420" x="5965825" y="5473700"/>
          <p14:tracePt t="114442" x="5965825" y="5438775"/>
          <p14:tracePt t="114467" x="5965825" y="5394325"/>
          <p14:tracePt t="114492" x="5965825" y="5384800"/>
          <p14:tracePt t="114517" x="5973763" y="5357813"/>
          <p14:tracePt t="114542" x="5991225" y="5348288"/>
          <p14:tracePt t="114567" x="6000750" y="5348288"/>
          <p14:tracePt t="114592" x="6018213" y="5348288"/>
          <p14:tracePt t="114617" x="6054725" y="5402263"/>
          <p14:tracePt t="114642" x="6089650" y="5537200"/>
          <p14:tracePt t="114667" x="6099175" y="5653088"/>
          <p14:tracePt t="114692" x="6108700" y="5751513"/>
          <p14:tracePt t="114717" x="6108700" y="5884863"/>
          <p14:tracePt t="114742" x="6108700" y="6054725"/>
          <p14:tracePt t="114767" x="6089650" y="6259513"/>
          <p14:tracePt t="114792" x="6045200" y="6429375"/>
          <p14:tracePt t="114796" x="6027738" y="6465888"/>
          <p14:tracePt t="114817" x="5991225" y="6537325"/>
          <p14:tracePt t="114842" x="5894388" y="6688138"/>
          <p14:tracePt t="114867" x="5813425" y="6742113"/>
          <p14:tracePt t="114892" x="5741988" y="6786563"/>
          <p14:tracePt t="114917" x="5680075" y="6840538"/>
          <p14:tracePt t="114942" x="5634038" y="6848475"/>
          <p14:tracePt t="114967" x="5589588" y="6848475"/>
          <p14:tracePt t="114992" x="5545138" y="6848475"/>
          <p14:tracePt t="115017" x="5518150" y="6848475"/>
          <p14:tracePt t="115090" x="5500688" y="6848475"/>
          <p14:tracePt t="115098" x="5491163" y="6848475"/>
          <p14:tracePt t="115117" x="5483225" y="6848475"/>
          <p14:tracePt t="115142" x="5411788" y="6751638"/>
          <p14:tracePt t="115167" x="5259388" y="6367463"/>
          <p14:tracePt t="115192" x="5037138" y="5572125"/>
          <p14:tracePt t="115217" x="4822825" y="4813300"/>
          <p14:tracePt t="115242" x="4697413" y="4348163"/>
          <p14:tracePt t="115267" x="4608513" y="4152900"/>
          <p14:tracePt t="115292" x="4537075" y="3911600"/>
          <p14:tracePt t="115317" x="4527550" y="3687763"/>
          <p14:tracePt t="115342" x="4537075" y="3536950"/>
          <p14:tracePt t="115367" x="4572000" y="3455988"/>
          <p14:tracePt t="115392" x="4581525" y="3429000"/>
          <p14:tracePt t="115417" x="4633913" y="3375025"/>
          <p14:tracePt t="115442" x="4768850" y="3303588"/>
          <p14:tracePt t="115467" x="4840288" y="3241675"/>
          <p14:tracePt t="115492" x="4867275" y="3224213"/>
          <p14:tracePt t="115517" x="4894263" y="3205163"/>
          <p14:tracePt t="115542" x="4929188" y="3205163"/>
          <p14:tracePt t="115567" x="4946650" y="3205163"/>
          <p14:tracePt t="115592" x="4956175" y="3205163"/>
          <p14:tracePt t="115626" x="4973638" y="3205163"/>
          <p14:tracePt t="115642" x="5010150" y="3205163"/>
          <p14:tracePt t="115667" x="5045075" y="3214688"/>
          <p14:tracePt t="115692" x="5081588" y="3268663"/>
          <p14:tracePt t="115717" x="5126038" y="3348038"/>
          <p14:tracePt t="115742" x="5170488" y="3419475"/>
          <p14:tracePt t="115767" x="5205413" y="3490913"/>
          <p14:tracePt t="115792" x="5268913" y="3608388"/>
          <p14:tracePt t="115796" x="5276850" y="3652838"/>
          <p14:tracePt t="115817" x="5295900" y="3724275"/>
          <p14:tracePt t="115842" x="5367338" y="3902075"/>
          <p14:tracePt t="115867" x="5419725" y="4000500"/>
          <p14:tracePt t="115891" x="5465763" y="4125913"/>
          <p14:tracePt t="115916" x="5500688" y="4286250"/>
          <p14:tracePt t="115941" x="5537200" y="4483100"/>
          <p14:tracePt t="115966" x="5562600" y="4697413"/>
          <p14:tracePt t="115991" x="5589588" y="4840288"/>
          <p14:tracePt t="116016" x="5589588" y="4973638"/>
          <p14:tracePt t="116041" x="5589588" y="5170488"/>
          <p14:tracePt t="116066" x="5589588" y="5313363"/>
          <p14:tracePt t="116091" x="5589588" y="5473700"/>
          <p14:tracePt t="116116" x="5545138" y="5643563"/>
          <p14:tracePt t="116141" x="5518150" y="5759450"/>
          <p14:tracePt t="116166" x="5500688" y="5822950"/>
          <p14:tracePt t="116191" x="5456238" y="5911850"/>
          <p14:tracePt t="116216" x="5384800" y="6081713"/>
          <p14:tracePt t="116241" x="5276850" y="6296025"/>
          <p14:tracePt t="116266" x="5187950" y="6419850"/>
          <p14:tracePt t="116291" x="5081588" y="6554788"/>
          <p14:tracePt t="116316" x="4983163" y="6680200"/>
          <p14:tracePt t="116341" x="4884738" y="6759575"/>
          <p14:tracePt t="116366" x="4732338" y="6848475"/>
          <p14:tracePt t="116391" x="4581525" y="6848475"/>
          <p14:tracePt t="116416" x="4419600" y="6848475"/>
          <p14:tracePt t="116441" x="4160838" y="6848475"/>
          <p14:tracePt t="116466" x="4017963" y="6848475"/>
          <p14:tracePt t="116491" x="3911600" y="6848475"/>
          <p14:tracePt t="116517" x="3848100" y="6848475"/>
          <p14:tracePt t="116542" x="3813175" y="6848475"/>
          <p14:tracePt t="116567" x="3786188" y="6848475"/>
          <p14:tracePt t="116592" x="3751263" y="6831013"/>
          <p14:tracePt t="116617" x="3714750" y="6759575"/>
          <p14:tracePt t="116642" x="3705225" y="6589713"/>
          <p14:tracePt t="116667" x="3751263" y="6375400"/>
          <p14:tracePt t="116692" x="3857625" y="6143625"/>
          <p14:tracePt t="116717" x="3946525" y="5911850"/>
          <p14:tracePt t="116742" x="4062413" y="5643563"/>
          <p14:tracePt t="116767" x="4214813" y="5340350"/>
          <p14:tracePt t="116792" x="4375150" y="5027613"/>
          <p14:tracePt t="116796" x="4429125" y="4929188"/>
          <p14:tracePt t="116817" x="4491038" y="4786313"/>
          <p14:tracePt t="116842" x="4545013" y="4660900"/>
          <p14:tracePt t="116867" x="4589463" y="4500563"/>
          <p14:tracePt t="116892" x="4643438" y="4313238"/>
          <p14:tracePt t="116917" x="4697413" y="4197350"/>
          <p14:tracePt t="116942" x="4732338" y="4143375"/>
          <p14:tracePt t="116967" x="4741863" y="4125913"/>
          <p14:tracePt t="116992" x="4759325" y="4098925"/>
          <p14:tracePt t="117017" x="4786313" y="4062413"/>
          <p14:tracePt t="117041" x="4840288" y="4010025"/>
          <p14:tracePt t="117067" x="4875213" y="3983038"/>
          <p14:tracePt t="117091" x="4956175" y="3938588"/>
          <p14:tracePt t="117117" x="5010150" y="3911600"/>
          <p14:tracePt t="117142" x="5018088" y="3902075"/>
          <p14:tracePt t="117166" x="5062538" y="3902075"/>
          <p14:tracePt t="117192" x="5126038" y="3902075"/>
          <p14:tracePt t="117217" x="5197475" y="3902075"/>
          <p14:tracePt t="117241" x="5251450" y="3929063"/>
          <p14:tracePt t="117267" x="5348288" y="4010025"/>
          <p14:tracePt t="117291" x="5491163" y="4187825"/>
          <p14:tracePt t="117317" x="5562600" y="4286250"/>
          <p14:tracePt t="117342" x="5599113" y="4384675"/>
          <p14:tracePt t="117367" x="5643563" y="4537075"/>
          <p14:tracePt t="117391" x="5680075" y="4652963"/>
          <p14:tracePt t="117416" x="5697538" y="4759325"/>
          <p14:tracePt t="117441" x="5732463" y="4956175"/>
          <p14:tracePt t="117466" x="5741988" y="5126038"/>
          <p14:tracePt t="117492" x="5741988" y="5268913"/>
          <p14:tracePt t="117517" x="5741988" y="5465763"/>
          <p14:tracePt t="117541" x="5741988" y="5608638"/>
          <p14:tracePt t="117567" x="5715000" y="5705475"/>
          <p14:tracePt t="117591" x="5653088" y="5830888"/>
          <p14:tracePt t="117617" x="5554663" y="6000750"/>
          <p14:tracePt t="117641" x="5348288" y="6259513"/>
          <p14:tracePt t="117667" x="5268913" y="6367463"/>
          <p14:tracePt t="117691" x="5160963" y="6429375"/>
          <p14:tracePt t="117717" x="5045075" y="6500813"/>
          <p14:tracePt t="117741" x="4857750" y="6599238"/>
          <p14:tracePt t="117766" x="4589463" y="6715125"/>
          <p14:tracePt t="117792" x="4357688" y="6813550"/>
          <p14:tracePt t="117796" x="4295775" y="6831013"/>
          <p14:tracePt t="117817" x="4224338" y="6848475"/>
          <p14:tracePt t="117841" x="4179888" y="6848475"/>
          <p14:tracePt t="117867" x="4152900" y="6848475"/>
          <p14:tracePt t="117891" x="4081463" y="6848475"/>
          <p14:tracePt t="117916" x="4017963" y="6848475"/>
          <p14:tracePt t="117941" x="3965575" y="6848475"/>
          <p14:tracePt t="117966" x="3956050" y="6848475"/>
          <p14:tracePt t="118016" x="3946525" y="6848475"/>
          <p14:tracePt t="118041" x="3929063" y="6848475"/>
          <p14:tracePt t="118067" x="3929063" y="6831013"/>
          <p14:tracePt t="118091" x="3929063" y="6661150"/>
          <p14:tracePt t="118116" x="3929063" y="6483350"/>
          <p14:tracePt t="118142" x="3938588" y="6323013"/>
          <p14:tracePt t="118166" x="3983038" y="6205538"/>
          <p14:tracePt t="118192" x="4037013" y="6018213"/>
          <p14:tracePt t="118217" x="4116388" y="5732463"/>
          <p14:tracePt t="118241" x="4143375" y="5465763"/>
          <p14:tracePt t="118267" x="4143375" y="5348288"/>
          <p14:tracePt t="118291" x="4160838" y="5232400"/>
          <p14:tracePt t="118316" x="4214813" y="5018088"/>
          <p14:tracePt t="118341" x="4232275" y="4840288"/>
          <p14:tracePt t="118366" x="4251325" y="4687888"/>
          <p14:tracePt t="118391" x="4251325" y="4510088"/>
          <p14:tracePt t="118416" x="4241800" y="4384675"/>
          <p14:tracePt t="118441" x="4179888" y="4197350"/>
          <p14:tracePt t="118466" x="4108450" y="3929063"/>
          <p14:tracePt t="118491" x="4062413" y="3776663"/>
          <p14:tracePt t="118516" x="4037013" y="3741738"/>
          <p14:tracePt t="118541" x="4027488" y="3714750"/>
          <p14:tracePt t="118591" x="4017963" y="3697288"/>
          <p14:tracePt t="118618" x="4017963" y="3705225"/>
          <p14:tracePt t="118641" x="4071938" y="3884613"/>
          <p14:tracePt t="118666" x="4160838" y="4108450"/>
          <p14:tracePt t="118691" x="4205288" y="4330700"/>
          <p14:tracePt t="118716" x="4268788" y="4589463"/>
          <p14:tracePt t="118741" x="4348163" y="4894263"/>
          <p14:tracePt t="118766" x="4384675" y="5160963"/>
          <p14:tracePt t="118791" x="4429125" y="5411788"/>
          <p14:tracePt t="118795" x="4446588" y="5500688"/>
          <p14:tracePt t="118816" x="4473575" y="5634038"/>
          <p14:tracePt t="118841" x="4491038" y="5840413"/>
          <p14:tracePt t="118867" x="4527550" y="6027738"/>
          <p14:tracePt t="118891" x="4527550" y="6242050"/>
          <p14:tracePt t="118916" x="4562475" y="6438900"/>
          <p14:tracePt t="118941" x="4572000" y="6537325"/>
          <p14:tracePt t="118966" x="4572000" y="6643688"/>
          <p14:tracePt t="118991" x="4572000" y="6742113"/>
          <p14:tracePt t="119017" x="4572000" y="6823075"/>
          <p14:tracePt t="119041" x="4572000" y="6848475"/>
          <p14:tracePt t="119162" x="4581525" y="6848475"/>
          <p14:tracePt t="119242" x="4589463" y="6848475"/>
          <p14:tracePt t="119434" x="4572000" y="6813550"/>
          <p14:tracePt t="119443" x="4562475" y="6777038"/>
          <p14:tracePt t="119450" x="4545013" y="6724650"/>
          <p14:tracePt t="119466" x="4483100" y="6599238"/>
          <p14:tracePt t="119491" x="4402138" y="6384925"/>
          <p14:tracePt t="119516" x="4286250" y="6126163"/>
          <p14:tracePt t="119541" x="4224338" y="5956300"/>
          <p14:tracePt t="119566" x="4224338" y="5902325"/>
          <p14:tracePt t="119591" x="4224338" y="5884863"/>
          <p14:tracePt t="119698" x="4224338" y="5902325"/>
          <p14:tracePt t="119706" x="4224338" y="5956300"/>
          <p14:tracePt t="119716" x="4224338" y="6000750"/>
          <p14:tracePt t="119741" x="4286250" y="6242050"/>
          <p14:tracePt t="119766" x="4394200" y="6518275"/>
          <p14:tracePt t="119791" x="4473575" y="6732588"/>
          <p14:tracePt t="119795" x="4500563" y="6786563"/>
          <p14:tracePt t="119816" x="4537075" y="6848475"/>
          <p14:tracePt t="119841" x="4581525" y="6848475"/>
          <p14:tracePt t="119866" x="4616450" y="6848475"/>
          <p14:tracePt t="119891" x="4625975" y="6848475"/>
          <p14:tracePt t="119916" x="4643438" y="6848475"/>
          <p14:tracePt t="120002" x="4633913" y="6848475"/>
          <p14:tracePt t="120010" x="4616450" y="6848475"/>
          <p14:tracePt t="120019" x="4608513" y="6848475"/>
          <p14:tracePt t="120041" x="4581525" y="6848475"/>
          <p14:tracePt t="120066" x="4527550" y="6848475"/>
          <p14:tracePt t="120116" x="4518025" y="6848475"/>
          <p14:tracePt t="120338" x="4518025" y="6823075"/>
          <p14:tracePt t="120346" x="4518025" y="6796088"/>
          <p14:tracePt t="120366" x="4518025" y="6732588"/>
          <p14:tracePt t="120391" x="4518025" y="6643688"/>
          <p14:tracePt t="120416" x="4518025" y="6456363"/>
          <p14:tracePt t="120441" x="4537075" y="6269038"/>
          <p14:tracePt t="120466" x="4537075" y="6153150"/>
          <p14:tracePt t="120491" x="4537075" y="6126163"/>
          <p14:tracePt t="120516" x="4537075" y="6099175"/>
          <p14:tracePt t="120541" x="4527550" y="6037263"/>
          <p14:tracePt t="120566" x="4500563" y="5991225"/>
          <p14:tracePt t="120591" x="4500563" y="5983288"/>
          <p14:tracePt t="120875" x="4500563" y="5973763"/>
          <p14:tracePt t="120882" x="4510088" y="5973763"/>
          <p14:tracePt t="120891" x="4510088" y="5965825"/>
          <p14:tracePt t="120916" x="4527550" y="5956300"/>
          <p14:tracePt t="120941" x="4537075" y="5946775"/>
          <p14:tracePt t="120966" x="4562475" y="5919788"/>
          <p14:tracePt t="120991" x="4598988" y="5884863"/>
          <p14:tracePt t="121016" x="4616450" y="5857875"/>
          <p14:tracePt t="121041" x="4625975" y="5848350"/>
          <p14:tracePt t="121067" x="4625975" y="5840413"/>
          <p14:tracePt t="121091" x="4643438" y="5813425"/>
          <p14:tracePt t="121116" x="4670425" y="5759450"/>
          <p14:tracePt t="121141" x="4724400" y="5697538"/>
          <p14:tracePt t="121166" x="4751388" y="5653088"/>
          <p14:tracePt t="121191" x="4759325" y="5653088"/>
          <p14:tracePt t="121266" x="4759325" y="5643563"/>
          <p14:tracePt t="121284" x="4759325" y="5634038"/>
          <p14:tracePt t="121291" x="4759325" y="5626100"/>
          <p14:tracePt t="121316" x="4759325" y="5581650"/>
          <p14:tracePt t="121341" x="4759325" y="5545138"/>
          <p14:tracePt t="121366" x="4759325" y="5473700"/>
          <p14:tracePt t="121391" x="4759325" y="5322888"/>
          <p14:tracePt t="121416" x="4759325" y="5187950"/>
          <p14:tracePt t="121441" x="4759325" y="5108575"/>
          <p14:tracePt t="121466" x="4751388" y="5018088"/>
          <p14:tracePt t="121491" x="4741863" y="4875213"/>
          <p14:tracePt t="121516" x="4714875" y="4732338"/>
          <p14:tracePt t="121541" x="4697413" y="4643438"/>
          <p14:tracePt t="121566" x="4679950" y="4581525"/>
          <p14:tracePt t="121591" x="4670425" y="4545013"/>
          <p14:tracePt t="121616" x="4670425" y="4510088"/>
          <p14:tracePt t="121641" x="4670425" y="4429125"/>
          <p14:tracePt t="121666" x="4670425" y="4357688"/>
          <p14:tracePt t="121716" x="4705350" y="4322763"/>
          <p14:tracePt t="121741" x="4911725" y="4295775"/>
          <p14:tracePt t="121766" x="5081588" y="4276725"/>
          <p14:tracePt t="121791" x="5160963" y="4313238"/>
          <p14:tracePt t="121795" x="5187950" y="4340225"/>
          <p14:tracePt t="121816" x="5295900" y="4510088"/>
          <p14:tracePt t="121841" x="5438775" y="4857750"/>
          <p14:tracePt t="121866" x="5518150" y="5153025"/>
          <p14:tracePt t="121891" x="5527675" y="5322888"/>
          <p14:tracePt t="121916" x="5537200" y="5608638"/>
          <p14:tracePt t="121941" x="5545138" y="5983288"/>
          <p14:tracePt t="121966" x="5510213" y="6286500"/>
          <p14:tracePt t="121991" x="5357813" y="6510338"/>
          <p14:tracePt t="122016" x="5259388" y="6616700"/>
          <p14:tracePt t="122041" x="5180013" y="6670675"/>
          <p14:tracePt t="122066" x="5062538" y="6724650"/>
          <p14:tracePt t="122091" x="4857750" y="6777038"/>
          <p14:tracePt t="122116" x="4652963" y="6848475"/>
          <p14:tracePt t="122141" x="4473575" y="6848475"/>
          <p14:tracePt t="122166" x="4384675" y="6848475"/>
          <p14:tracePt t="122191" x="4286250" y="6848475"/>
          <p14:tracePt t="122216" x="4205288" y="6848475"/>
          <p14:tracePt t="122241" x="4160838" y="6848475"/>
          <p14:tracePt t="122266" x="4133850" y="6848475"/>
          <p14:tracePt t="122386" x="4125913" y="6848475"/>
          <p14:tracePt t="122411" x="4116388" y="6848475"/>
          <p14:tracePt t="122434" x="4108450" y="6848475"/>
          <p14:tracePt t="122451" x="4098925" y="6848475"/>
          <p14:tracePt t="122465" x="4098925" y="6840538"/>
          <p14:tracePt t="122491" x="4098925" y="6777038"/>
          <p14:tracePt t="122516" x="4108450" y="6742113"/>
          <p14:tracePt t="122541" x="4125913" y="6724650"/>
          <p14:tracePt t="122566" x="4133850" y="6705600"/>
          <p14:tracePt t="122591" x="4170363" y="6688138"/>
          <p14:tracePt t="122616" x="4224338" y="6688138"/>
          <p14:tracePt t="122641" x="4268788" y="6680200"/>
          <p14:tracePt t="122666" x="4402138" y="6680200"/>
          <p14:tracePt t="122691" x="4537075" y="6705600"/>
          <p14:tracePt t="122716" x="4598988" y="6742113"/>
          <p14:tracePt t="122741" x="4625975" y="6759575"/>
          <p14:tracePt t="122766" x="4643438" y="6796088"/>
          <p14:tracePt t="122791" x="4643438" y="6848475"/>
          <p14:tracePt t="122819" x="4608513" y="6848475"/>
          <p14:tracePt t="122841" x="4537075" y="6848475"/>
          <p14:tracePt t="122866" x="4313238" y="6848475"/>
          <p14:tracePt t="122891" x="4027488" y="6848475"/>
          <p14:tracePt t="122916" x="3768725" y="6796088"/>
          <p14:tracePt t="122941" x="3581400" y="6670675"/>
          <p14:tracePt t="122966" x="3455988" y="6562725"/>
          <p14:tracePt t="122991" x="3394075" y="6419850"/>
          <p14:tracePt t="123016" x="3394075" y="6303963"/>
          <p14:tracePt t="123041" x="3411538" y="6232525"/>
          <p14:tracePt t="123066" x="3554413" y="6153150"/>
          <p14:tracePt t="123091" x="3652838" y="6143625"/>
          <p14:tracePt t="123116" x="3830638" y="6161088"/>
          <p14:tracePt t="123141" x="4214813" y="6394450"/>
          <p14:tracePt t="123166" x="4438650" y="6589713"/>
          <p14:tracePt t="123191" x="4545013" y="6715125"/>
          <p14:tracePt t="123216" x="4562475" y="6813550"/>
          <p14:tracePt t="123241" x="4537075" y="6848475"/>
          <p14:tracePt t="123266" x="4357688" y="6848475"/>
          <p14:tracePt t="123291" x="4232275" y="6848475"/>
          <p14:tracePt t="123316" x="4089400" y="6840538"/>
          <p14:tracePt t="123341" x="3919538" y="6742113"/>
          <p14:tracePt t="123366" x="3822700" y="6643688"/>
          <p14:tracePt t="123391" x="3795713" y="6510338"/>
          <p14:tracePt t="123416" x="3813175" y="6419850"/>
          <p14:tracePt t="123441" x="3884613" y="6357938"/>
          <p14:tracePt t="123466" x="4044950" y="6340475"/>
          <p14:tracePt t="123491" x="4116388" y="6340475"/>
          <p14:tracePt t="123516" x="4197350" y="6384925"/>
          <p14:tracePt t="123541" x="4232275" y="6419850"/>
          <p14:tracePt t="123566" x="4268788" y="6473825"/>
          <p14:tracePt t="123591" x="4286250" y="6527800"/>
          <p14:tracePt t="123616" x="4286250" y="6581775"/>
          <p14:tracePt t="123641" x="4286250" y="6616700"/>
          <p14:tracePt t="123666" x="4286250" y="6634163"/>
          <p14:tracePt t="123691" x="4276725" y="6643688"/>
          <p14:tracePt t="123716" x="4259263" y="6653213"/>
          <p14:tracePt t="123740" x="4232275" y="6661150"/>
          <p14:tracePt t="124146" x="4224338" y="6661150"/>
          <p14:tracePt t="124218" x="4232275" y="6653213"/>
          <p14:tracePt t="124243" x="4241800" y="6643688"/>
          <p14:tracePt t="124258" x="4251325" y="6634163"/>
          <p14:tracePt t="124267" x="4259263" y="6634163"/>
          <p14:tracePt t="124291" x="4295775" y="6616700"/>
          <p14:tracePt t="124316" x="4340225" y="6572250"/>
          <p14:tracePt t="124341" x="4375150" y="6545263"/>
          <p14:tracePt t="124365" x="4411663" y="6527800"/>
          <p14:tracePt t="124391" x="4438650" y="6510338"/>
          <p14:tracePt t="124416" x="4456113" y="6500813"/>
          <p14:tracePt t="124440" x="4465638" y="6491288"/>
          <p14:tracePt t="125227" x="4473575" y="6483350"/>
          <p14:tracePt t="125236" x="4483100" y="6483350"/>
          <p14:tracePt t="125243" x="4491038" y="6483350"/>
          <p14:tracePt t="125265" x="4527550" y="6465888"/>
          <p14:tracePt t="125291" x="4545013" y="6456363"/>
          <p14:tracePt t="125316" x="4572000" y="6456363"/>
          <p14:tracePt t="125340" x="4581525" y="6456363"/>
          <p14:tracePt t="125365" x="4598988" y="6456363"/>
          <p14:tracePt t="125390" x="4625975" y="6456363"/>
          <p14:tracePt t="125415" x="4652963" y="6473825"/>
          <p14:tracePt t="125441" x="4660900" y="6537325"/>
          <p14:tracePt t="125465" x="4660900" y="6742113"/>
          <p14:tracePt t="125491" x="4616450" y="6848475"/>
          <p14:tracePt t="125515" x="4554538" y="6848475"/>
          <p14:tracePt t="125540" x="4510088" y="6848475"/>
          <p14:tracePt t="125565" x="4473575" y="6848475"/>
          <p14:tracePt t="125590" x="4419600" y="6848475"/>
          <p14:tracePt t="125615" x="4411663" y="6848475"/>
          <p14:tracePt t="125641" x="4367213" y="6823075"/>
          <p14:tracePt t="125665" x="4340225" y="6724650"/>
          <p14:tracePt t="125690" x="4340225" y="6653213"/>
          <p14:tracePt t="125715" x="4340225" y="6562725"/>
          <p14:tracePt t="125740" x="4402138" y="6483350"/>
          <p14:tracePt t="125765" x="4473575" y="6411913"/>
          <p14:tracePt t="125790" x="4510088" y="6384925"/>
          <p14:tracePt t="125815" x="4518025" y="6384925"/>
          <p14:tracePt t="125840" x="4554538" y="6384925"/>
          <p14:tracePt t="125865" x="4652963" y="6411913"/>
          <p14:tracePt t="125890" x="4679950" y="6438900"/>
          <p14:tracePt t="125915" x="4697413" y="6473825"/>
          <p14:tracePt t="125940" x="4705350" y="6510338"/>
          <p14:tracePt t="125965" x="4714875" y="6572250"/>
          <p14:tracePt t="125990" x="4714875" y="6626225"/>
          <p14:tracePt t="126015" x="4687888" y="6724650"/>
          <p14:tracePt t="126041" x="4643438" y="6777038"/>
          <p14:tracePt t="126065" x="4598988" y="6796088"/>
          <p14:tracePt t="126090" x="4554538" y="6804025"/>
          <p14:tracePt t="126115" x="4510088" y="6804025"/>
          <p14:tracePt t="126140" x="4456113" y="6804025"/>
          <p14:tracePt t="126165" x="4429125" y="6796088"/>
          <p14:tracePt t="126190" x="4402138" y="6786563"/>
          <p14:tracePt t="126215" x="4394200" y="6777038"/>
          <p14:tracePt t="126265" x="4384675" y="6769100"/>
          <p14:tracePt t="126442" x="4375150" y="6769100"/>
          <p14:tracePt t="126586" x="4375150" y="6751638"/>
          <p14:tracePt t="126595" x="4375150" y="6724650"/>
          <p14:tracePt t="126602" x="4375150" y="6715125"/>
          <p14:tracePt t="126615" x="4375150" y="6688138"/>
          <p14:tracePt t="126641" x="4411663" y="6581775"/>
          <p14:tracePt t="126665" x="4419600" y="6473825"/>
          <p14:tracePt t="126691" x="4438650" y="6197600"/>
          <p14:tracePt t="126715" x="4438650" y="5965825"/>
          <p14:tracePt t="126740" x="4446588" y="5776913"/>
          <p14:tracePt t="126765" x="4456113" y="5562600"/>
          <p14:tracePt t="126790" x="4456113" y="5286375"/>
          <p14:tracePt t="126794" x="4456113" y="5232400"/>
          <p14:tracePt t="126815" x="4483100" y="5081588"/>
          <p14:tracePt t="126841" x="4562475" y="4867275"/>
          <p14:tracePt t="126865" x="4625975" y="4679950"/>
          <p14:tracePt t="126890" x="4652963" y="4491038"/>
          <p14:tracePt t="126915" x="4679950" y="4313238"/>
          <p14:tracePt t="126940" x="4679950" y="4187825"/>
          <p14:tracePt t="126965" x="4679950" y="4098925"/>
          <p14:tracePt t="126990" x="4687888" y="4037013"/>
          <p14:tracePt t="127015" x="4687888" y="4010025"/>
          <p14:tracePt t="127040" x="4687888" y="3983038"/>
          <p14:tracePt t="127065" x="4687888" y="3973513"/>
          <p14:tracePt t="127090" x="4697413" y="3965575"/>
          <p14:tracePt t="127146" x="4705350" y="3973513"/>
          <p14:tracePt t="127165" x="4751388" y="4116388"/>
          <p14:tracePt t="127190" x="4840288" y="4429125"/>
          <p14:tracePt t="127215" x="4929188" y="5018088"/>
          <p14:tracePt t="127241" x="5045075" y="5634038"/>
          <p14:tracePt t="127265" x="5126038" y="6081713"/>
          <p14:tracePt t="127291" x="5197475" y="6348413"/>
          <p14:tracePt t="127315" x="5214938" y="6438900"/>
          <p14:tracePt t="127340" x="5232400" y="6572250"/>
          <p14:tracePt t="127365" x="5232400" y="6813550"/>
          <p14:tracePt t="127390" x="5214938" y="6848475"/>
          <p14:tracePt t="127415" x="5143500" y="6848475"/>
          <p14:tracePt t="127441" x="5108575" y="6848475"/>
          <p14:tracePt t="127465" x="5081588" y="6848475"/>
          <p14:tracePt t="127491" x="5018088" y="6848475"/>
          <p14:tracePt t="127515" x="5010150" y="6848475"/>
          <p14:tracePt t="127540" x="4991100" y="6848475"/>
          <p14:tracePt t="127565" x="4946650" y="6848475"/>
          <p14:tracePt t="127590" x="4857750" y="6848475"/>
          <p14:tracePt t="127615" x="4679950" y="6751638"/>
          <p14:tracePt t="127641" x="4572000" y="6634163"/>
          <p14:tracePt t="127665" x="4500563" y="6483350"/>
          <p14:tracePt t="127690" x="4419600" y="6197600"/>
          <p14:tracePt t="127715" x="4375150" y="6018213"/>
          <p14:tracePt t="127740" x="4330700" y="5741988"/>
          <p14:tracePt t="127765" x="4303713" y="5419725"/>
          <p14:tracePt t="127790" x="4303713" y="5214938"/>
          <p14:tracePt t="127795" x="4303713" y="5170488"/>
          <p14:tracePt t="127815" x="4303713" y="5081588"/>
          <p14:tracePt t="127840" x="4340225" y="4929188"/>
          <p14:tracePt t="127865" x="4394200" y="4776788"/>
          <p14:tracePt t="127890" x="4446588" y="4670425"/>
          <p14:tracePt t="127915" x="4446588" y="4633913"/>
          <p14:tracePt t="127940" x="4456113" y="4625975"/>
          <p14:tracePt t="127965" x="4456113" y="4589463"/>
          <p14:tracePt t="127990" x="4473575" y="4545013"/>
          <p14:tracePt t="128015" x="4483100" y="4537075"/>
          <p14:tracePt t="128040" x="4483100" y="4518025"/>
          <p14:tracePt t="128443" x="4473575" y="4518025"/>
          <p14:tracePt t="128450" x="4456113" y="4518025"/>
          <p14:tracePt t="128465" x="4429125" y="4518025"/>
          <p14:tracePt t="128490" x="4419600" y="4518025"/>
          <p14:tracePt t="128538" x="4411663" y="4518025"/>
          <p14:tracePt t="128546" x="4402138" y="4518025"/>
          <p14:tracePt t="128565" x="4367213" y="4500563"/>
          <p14:tracePt t="128590" x="4322763" y="4500563"/>
          <p14:tracePt t="128615" x="4276725" y="4500563"/>
          <p14:tracePt t="128640" x="4259263" y="4500563"/>
          <p14:tracePt t="128665" x="4197350" y="4473575"/>
          <p14:tracePt t="128690" x="4152900" y="4438650"/>
          <p14:tracePt t="128715" x="4143375" y="4429125"/>
          <p14:tracePt t="128740" x="4108450" y="4375150"/>
          <p14:tracePt t="128765" x="4108450" y="4303713"/>
          <p14:tracePt t="128790" x="4108450" y="4251325"/>
          <p14:tracePt t="128793" x="4108450" y="4232275"/>
          <p14:tracePt t="128815" x="4125913" y="4197350"/>
          <p14:tracePt t="128840" x="4143375" y="4187825"/>
          <p14:tracePt t="128865" x="4179888" y="4152900"/>
          <p14:tracePt t="128890" x="4394200" y="4089400"/>
          <p14:tracePt t="128915" x="4510088" y="4044950"/>
          <p14:tracePt t="128940" x="4537075" y="4037013"/>
          <p14:tracePt t="129002" x="4545013" y="4037013"/>
          <p14:tracePt t="129015" x="4562475" y="4037013"/>
          <p14:tracePt t="129040" x="4581525" y="4037013"/>
          <p14:tracePt t="129065" x="4589463" y="4037013"/>
          <p14:tracePt t="129090" x="4608513" y="4108450"/>
          <p14:tracePt t="129115" x="4608513" y="4179888"/>
          <p14:tracePt t="129140" x="4510088" y="4357688"/>
          <p14:tracePt t="129165" x="4411663" y="4456113"/>
          <p14:tracePt t="129190" x="4340225" y="4483100"/>
          <p14:tracePt t="129215" x="4224338" y="4491038"/>
          <p14:tracePt t="129240" x="4071938" y="4491038"/>
          <p14:tracePt t="129265" x="3938588" y="4491038"/>
          <p14:tracePt t="129290" x="3795713" y="4429125"/>
          <p14:tracePt t="129315" x="3714750" y="4367213"/>
          <p14:tracePt t="129340" x="3679825" y="4330700"/>
          <p14:tracePt t="129365" x="3679825" y="4268788"/>
          <p14:tracePt t="129390" x="3670300" y="4152900"/>
          <p14:tracePt t="129415" x="3670300" y="4071938"/>
          <p14:tracePt t="129440" x="3670300" y="4010025"/>
          <p14:tracePt t="129465" x="3732213" y="3894138"/>
          <p14:tracePt t="129490" x="3803650" y="3795713"/>
          <p14:tracePt t="129515" x="3848100" y="3741738"/>
          <p14:tracePt t="129540" x="3956050" y="3714750"/>
          <p14:tracePt t="129565" x="4054475" y="3705225"/>
          <p14:tracePt t="129590" x="4133850" y="3705225"/>
          <p14:tracePt t="129615" x="4232275" y="3724275"/>
          <p14:tracePt t="129640" x="4313238" y="3759200"/>
          <p14:tracePt t="129665" x="4357688" y="3786188"/>
          <p14:tracePt t="129690" x="4411663" y="3875088"/>
          <p14:tracePt t="129715" x="4446588" y="3956050"/>
          <p14:tracePt t="129740" x="4446588" y="3973513"/>
          <p14:tracePt t="129765" x="4446588" y="3983038"/>
          <p14:tracePt t="129834" x="4446588" y="3990975"/>
          <p14:tracePt t="129843" x="4438650" y="4000500"/>
          <p14:tracePt t="129865" x="4394200" y="4017963"/>
          <p14:tracePt t="129890" x="4348163" y="4027488"/>
          <p14:tracePt t="129915" x="4330700" y="4044950"/>
          <p14:tracePt t="129940" x="4322763" y="4044950"/>
          <p14:tracePt t="129965" x="4313238" y="4017963"/>
          <p14:tracePt t="129990" x="4313238" y="3983038"/>
          <p14:tracePt t="130015" x="4313238" y="3956050"/>
          <p14:tracePt t="130040" x="4402138" y="3875088"/>
          <p14:tracePt t="130065" x="4518025" y="3813175"/>
          <p14:tracePt t="130090" x="4616450" y="3732213"/>
          <p14:tracePt t="130115" x="4732338" y="3687763"/>
          <p14:tracePt t="130140" x="4929188" y="3652838"/>
          <p14:tracePt t="130165" x="5089525" y="3652838"/>
          <p14:tracePt t="130190" x="5116513" y="3652838"/>
          <p14:tracePt t="130240" x="5153025" y="3652838"/>
          <p14:tracePt t="130265" x="5224463" y="3660775"/>
          <p14:tracePt t="130290" x="5394325" y="3732213"/>
          <p14:tracePt t="130315" x="5562600" y="3776663"/>
          <p14:tracePt t="130340" x="5616575" y="3786188"/>
          <p14:tracePt t="130390" x="5634038" y="3795713"/>
          <p14:tracePt t="130415" x="5643563" y="3803650"/>
          <p14:tracePt t="130440" x="5653088" y="3803650"/>
          <p14:tracePt t="130465" x="5670550" y="3803650"/>
          <p14:tracePt t="130490" x="5768975" y="3795713"/>
          <p14:tracePt t="130515" x="5875338" y="3795713"/>
          <p14:tracePt t="130540" x="5911850" y="3795713"/>
          <p14:tracePt t="130650" x="5919788" y="3795713"/>
          <p14:tracePt t="130658" x="5919788" y="3822700"/>
          <p14:tracePt t="130668" x="5911850" y="3840163"/>
          <p14:tracePt t="130689" x="5875338" y="3902075"/>
          <p14:tracePt t="130715" x="5822950" y="3956050"/>
          <p14:tracePt t="130740" x="5741988" y="4000500"/>
          <p14:tracePt t="130764" x="5688013" y="4017963"/>
          <p14:tracePt t="130790" x="5599113" y="4037013"/>
          <p14:tracePt t="130793" x="5581650" y="4044950"/>
          <p14:tracePt t="130815" x="5554663" y="4062413"/>
          <p14:tracePt t="130840" x="5518150" y="4081463"/>
          <p14:tracePt t="130946" x="5527675" y="4081463"/>
          <p14:tracePt t="130954" x="5537200" y="4081463"/>
          <p14:tracePt t="130964" x="5554663" y="4071938"/>
          <p14:tracePt t="130990" x="5626100" y="4037013"/>
          <p14:tracePt t="131015" x="5751513" y="4010025"/>
          <p14:tracePt t="131040" x="5830888" y="4000500"/>
          <p14:tracePt t="131065" x="5875338" y="3990975"/>
          <p14:tracePt t="131089" x="5911850" y="3990975"/>
          <p14:tracePt t="131115" x="5973763" y="3973513"/>
          <p14:tracePt t="131139" x="5983288" y="3973513"/>
          <p14:tracePt t="131194" x="6000750" y="3973513"/>
          <p14:tracePt t="131214" x="6010275" y="3973513"/>
          <p14:tracePt t="131240" x="6027738" y="3973513"/>
          <p14:tracePt t="131315" x="6018213" y="3973513"/>
          <p14:tracePt t="131322" x="5991225" y="3990975"/>
          <p14:tracePt t="131340" x="5919788" y="4010025"/>
          <p14:tracePt t="131364" x="5911850" y="4010025"/>
          <p14:tracePt t="131389" x="5902325" y="4017963"/>
          <p14:tracePt t="131439" x="5875338" y="4027488"/>
          <p14:tracePt t="131464" x="5840413" y="4037013"/>
          <p14:tracePt t="131538" x="5867400" y="4037013"/>
          <p14:tracePt t="131546" x="5884863" y="4027488"/>
          <p14:tracePt t="131565" x="5919788" y="4017963"/>
          <p14:tracePt t="131589" x="5929313" y="4010025"/>
          <p14:tracePt t="131690" x="5938838" y="4010025"/>
          <p14:tracePt t="131778" x="5911850" y="4010025"/>
          <p14:tracePt t="131786" x="5894388" y="4010025"/>
          <p14:tracePt t="131794" x="5875338" y="4017963"/>
          <p14:tracePt t="131814" x="5840413" y="4027488"/>
          <p14:tracePt t="131839" x="5813425" y="4037013"/>
          <p14:tracePt t="131978" x="5822950" y="4037013"/>
          <p14:tracePt t="131986" x="5830888" y="4037013"/>
          <p14:tracePt t="131994" x="5840413" y="4037013"/>
          <p14:tracePt t="132014" x="5857875" y="4027488"/>
          <p14:tracePt t="132039" x="5875338" y="4027488"/>
          <p14:tracePt t="132064" x="5875338" y="4017963"/>
          <p14:tracePt t="132098" x="5884863" y="4017963"/>
          <p14:tracePt t="132115" x="5884863" y="4010025"/>
          <p14:tracePt t="132139" x="5894388" y="4000500"/>
          <p14:tracePt t="132170" x="5902325" y="4000500"/>
          <p14:tracePt t="132194" x="5902325" y="3990975"/>
          <p14:tracePt t="132214" x="5911850" y="3990975"/>
          <p14:tracePt t="132267" x="5919788" y="3990975"/>
          <p14:tracePt t="132274" x="5956300" y="3983038"/>
          <p14:tracePt t="132289" x="6010275" y="3973513"/>
          <p14:tracePt t="132314" x="6072188" y="3965575"/>
          <p14:tracePt t="132340" x="6081713" y="3965575"/>
          <p14:tracePt t="132364" x="6089650" y="3956050"/>
          <p14:tracePt t="132414" x="6116638" y="3956050"/>
          <p14:tracePt t="132440" x="6188075" y="3946525"/>
          <p14:tracePt t="132464" x="6205538" y="3938588"/>
          <p14:tracePt t="132489" x="6269038" y="3929063"/>
          <p14:tracePt t="132515" x="6456363" y="3911600"/>
          <p14:tracePt t="132539" x="6581775" y="3884613"/>
          <p14:tracePt t="132564" x="6599238" y="3884613"/>
          <p14:tracePt t="132634" x="6599238" y="3875088"/>
          <p14:tracePt t="132682" x="6599238" y="3848100"/>
          <p14:tracePt t="132691" x="6599238" y="3822700"/>
          <p14:tracePt t="132698" x="6608763" y="3786188"/>
          <p14:tracePt t="132715" x="6616700" y="3714750"/>
          <p14:tracePt t="132739" x="6643688" y="3643313"/>
          <p14:tracePt t="132764" x="6653213" y="3581400"/>
          <p14:tracePt t="132789" x="6661150" y="3517900"/>
          <p14:tracePt t="132793" x="6670675" y="3490913"/>
          <p14:tracePt t="132814" x="6680200" y="3446463"/>
          <p14:tracePt t="132839" x="6688138" y="3394075"/>
          <p14:tracePt t="132865" x="6688138" y="3348038"/>
          <p14:tracePt t="132889" x="6688138" y="3313113"/>
          <p14:tracePt t="132963" x="6688138" y="3303588"/>
          <p14:tracePt t="132970" x="6670675" y="3303588"/>
          <p14:tracePt t="132989" x="6643688" y="3330575"/>
          <p14:tracePt t="133014" x="6608763" y="3394075"/>
          <p14:tracePt t="133039" x="6572250" y="3500438"/>
          <p14:tracePt t="133065" x="6572250" y="3660775"/>
          <p14:tracePt t="133089" x="6562725" y="3973513"/>
          <p14:tracePt t="133114" x="6518275" y="4276725"/>
          <p14:tracePt t="133139" x="6491288" y="4608513"/>
          <p14:tracePt t="133164" x="6491288" y="4902200"/>
          <p14:tracePt t="133189" x="6537325" y="5099050"/>
          <p14:tracePt t="133214" x="6599238" y="5268913"/>
          <p14:tracePt t="133239" x="6670675" y="5402263"/>
          <p14:tracePt t="133265" x="6751638" y="5510213"/>
          <p14:tracePt t="133289" x="6813550" y="5554663"/>
          <p14:tracePt t="133294" x="6848475" y="5562600"/>
          <p14:tracePt t="133314" x="6894513" y="5599113"/>
          <p14:tracePt t="133339" x="6929438" y="5626100"/>
          <p14:tracePt t="133364" x="7010400" y="5680075"/>
          <p14:tracePt t="133389" x="7027863" y="5688013"/>
          <p14:tracePt t="133443" x="7037388" y="5688013"/>
          <p14:tracePt t="133492" x="7045325" y="5688013"/>
          <p14:tracePt t="133506" x="7054850" y="5670550"/>
          <p14:tracePt t="133515" x="7054850" y="5653088"/>
          <p14:tracePt t="133539" x="7072313" y="5616575"/>
          <p14:tracePt t="133564" x="7089775" y="5572125"/>
          <p14:tracePt t="133589" x="7099300" y="5554663"/>
          <p14:tracePt t="133614" x="7099300" y="5483225"/>
          <p14:tracePt t="133639" x="7099300" y="5348288"/>
          <p14:tracePt t="133665" x="7099300" y="5251450"/>
          <p14:tracePt t="133689" x="7099300" y="5180013"/>
          <p14:tracePt t="133715" x="7099300" y="5018088"/>
          <p14:tracePt t="133739" x="7099300" y="4840288"/>
          <p14:tracePt t="133764" x="7081838" y="4705350"/>
          <p14:tracePt t="133788" x="7054850" y="4616450"/>
          <p14:tracePt t="133814" x="7045325" y="4581525"/>
          <p14:tracePt t="133839" x="7037388" y="4562475"/>
          <p14:tracePt t="133864" x="7027863" y="4554538"/>
          <p14:tracePt t="133946" x="7018338" y="4554538"/>
          <p14:tracePt t="133955" x="7018338" y="4581525"/>
          <p14:tracePt t="133964" x="7018338" y="4608513"/>
          <p14:tracePt t="133989" x="7018338" y="4768850"/>
          <p14:tracePt t="134014" x="7018338" y="4983163"/>
          <p14:tracePt t="134039" x="7018338" y="5170488"/>
          <p14:tracePt t="134065" x="7018338" y="5276850"/>
          <p14:tracePt t="134089" x="7018338" y="5330825"/>
          <p14:tracePt t="134114" x="7018338" y="5367338"/>
          <p14:tracePt t="134194" x="7018338" y="5348288"/>
          <p14:tracePt t="134202" x="7010400" y="5303838"/>
          <p14:tracePt t="134214" x="7000875" y="5259388"/>
          <p14:tracePt t="134239" x="6983413" y="5126038"/>
          <p14:tracePt t="134264" x="6919913" y="4894263"/>
          <p14:tracePt t="134289" x="6804025" y="4537075"/>
          <p14:tracePt t="134293" x="6751638" y="4429125"/>
          <p14:tracePt t="134314" x="6661150" y="4160838"/>
          <p14:tracePt t="134339" x="6653213" y="4116388"/>
          <p14:tracePt t="134364" x="6653213" y="4108450"/>
          <p14:tracePt t="134414" x="6643688" y="4098925"/>
          <p14:tracePt t="134439" x="6616700" y="4205288"/>
          <p14:tracePt t="134464" x="6589713" y="4411663"/>
          <p14:tracePt t="134489" x="6589713" y="4687888"/>
          <p14:tracePt t="134514" x="6589713" y="5089525"/>
          <p14:tracePt t="134539" x="6643688" y="5394325"/>
          <p14:tracePt t="134564" x="6759575" y="5680075"/>
          <p14:tracePt t="134589" x="6911975" y="5938838"/>
          <p14:tracePt t="134614" x="7037388" y="6116638"/>
          <p14:tracePt t="134639" x="7081838" y="6170613"/>
          <p14:tracePt t="134664" x="7099300" y="6188075"/>
          <p14:tracePt t="134689" x="7126288" y="6224588"/>
          <p14:tracePt t="134714" x="7277100" y="6357938"/>
          <p14:tracePt t="134739" x="7375525" y="6402388"/>
          <p14:tracePt t="134764" x="7385050" y="6402388"/>
          <p14:tracePt t="134814" x="7394575" y="6402388"/>
          <p14:tracePt t="134839" x="7429500" y="6402388"/>
          <p14:tracePt t="134864" x="7446963" y="6402388"/>
          <p14:tracePt t="134889" x="7456488" y="6402388"/>
          <p14:tracePt t="134914" x="7456488" y="6367463"/>
          <p14:tracePt t="134939" x="7439025" y="6340475"/>
          <p14:tracePt t="134964" x="7340600" y="6232525"/>
          <p14:tracePt t="134989" x="7215188" y="6018213"/>
          <p14:tracePt t="135014" x="7134225" y="5803900"/>
          <p14:tracePt t="135039" x="7099300" y="5680075"/>
          <p14:tracePt t="135064" x="7099300" y="5608638"/>
          <p14:tracePt t="135089" x="7081838" y="5510213"/>
          <p14:tracePt t="135114" x="7054850" y="5170488"/>
          <p14:tracePt t="135139" x="7027863" y="5045075"/>
          <p14:tracePt t="135164" x="7027863" y="5027613"/>
          <p14:tracePt t="135189" x="7027863" y="5018088"/>
          <p14:tracePt t="135214" x="7054850" y="4991100"/>
          <p14:tracePt t="135239" x="7143750" y="4946650"/>
          <p14:tracePt t="135264" x="7358063" y="4813300"/>
          <p14:tracePt t="135289" x="7510463" y="4724400"/>
          <p14:tracePt t="135293" x="7545388" y="4697413"/>
          <p14:tracePt t="135315" x="7581900" y="4687888"/>
          <p14:tracePt t="135339" x="7581900" y="4679950"/>
          <p14:tracePt t="135428" x="7572375" y="4679950"/>
          <p14:tracePt t="135434" x="7545388" y="4679950"/>
          <p14:tracePt t="135443" x="7500938" y="4705350"/>
          <p14:tracePt t="135465" x="7348538" y="4732338"/>
          <p14:tracePt t="135489" x="7242175" y="4759325"/>
          <p14:tracePt t="135514" x="7126288" y="4776788"/>
          <p14:tracePt t="135539" x="7108825" y="4786313"/>
          <p14:tracePt t="135564" x="7072313" y="4786313"/>
          <p14:tracePt t="135589" x="6983413" y="4786313"/>
          <p14:tracePt t="135614" x="6902450" y="4786313"/>
          <p14:tracePt t="135639" x="6875463" y="4786313"/>
          <p14:tracePt t="135810" x="6867525" y="4803775"/>
          <p14:tracePt t="135818" x="6875463" y="4840288"/>
          <p14:tracePt t="135839" x="6929438" y="4902200"/>
          <p14:tracePt t="135864" x="7018338" y="5018088"/>
          <p14:tracePt t="135889" x="7054850" y="5062538"/>
          <p14:tracePt t="135914" x="7099300" y="5081588"/>
          <p14:tracePt t="135939" x="7126288" y="5081588"/>
          <p14:tracePt t="135964" x="7215188" y="5081588"/>
          <p14:tracePt t="135989" x="7385050" y="5081588"/>
          <p14:tracePt t="136014" x="7518400" y="5062538"/>
          <p14:tracePt t="136039" x="7634288" y="5045075"/>
          <p14:tracePt t="136064" x="7840663" y="4991100"/>
          <p14:tracePt t="136089" x="7929563" y="4956175"/>
          <p14:tracePt t="136114" x="8143875" y="4929188"/>
          <p14:tracePt t="136139" x="8269288" y="4902200"/>
          <p14:tracePt t="136164" x="8375650" y="4875213"/>
          <p14:tracePt t="136189" x="8447088" y="4857750"/>
          <p14:tracePt t="136323" x="8439150" y="4857750"/>
          <p14:tracePt t="136330" x="8394700" y="4884738"/>
          <p14:tracePt t="136339" x="8358188" y="4894263"/>
          <p14:tracePt t="136364" x="8197850" y="4965700"/>
          <p14:tracePt t="136389" x="8018463" y="5037138"/>
          <p14:tracePt t="136414" x="7840663" y="5089525"/>
          <p14:tracePt t="136439" x="7680325" y="5133975"/>
          <p14:tracePt t="136464" x="7483475" y="5153025"/>
          <p14:tracePt t="136489" x="7180263" y="5180013"/>
          <p14:tracePt t="136514" x="6813550" y="5187950"/>
          <p14:tracePt t="136539" x="6688138" y="5187950"/>
          <p14:tracePt t="136564" x="6653213" y="5187950"/>
          <p14:tracePt t="136589" x="6643688" y="5187950"/>
          <p14:tracePt t="136826" x="6661150" y="5187950"/>
          <p14:tracePt t="136843" x="6670675" y="5187950"/>
          <p14:tracePt t="136850" x="6688138" y="5187950"/>
          <p14:tracePt t="136867" x="6697663" y="5187950"/>
          <p14:tracePt t="136889" x="6769100" y="5180013"/>
          <p14:tracePt t="136914" x="6983413" y="5133975"/>
          <p14:tracePt t="136939" x="7134225" y="5089525"/>
          <p14:tracePt t="136964" x="7197725" y="5072063"/>
          <p14:tracePt t="136989" x="7269163" y="5062538"/>
          <p14:tracePt t="137014" x="7402513" y="5045075"/>
          <p14:tracePt t="137039" x="7581900" y="5045075"/>
          <p14:tracePt t="137064" x="7680325" y="5018088"/>
          <p14:tracePt t="137089" x="7697788" y="5018088"/>
          <p14:tracePt t="137114" x="7715250" y="5010150"/>
          <p14:tracePt t="137218" x="7705725" y="5010150"/>
          <p14:tracePt t="137226" x="7670800" y="5018088"/>
          <p14:tracePt t="137239" x="7653338" y="5027613"/>
          <p14:tracePt t="137264" x="7554913" y="5054600"/>
          <p14:tracePt t="137289" x="7358063" y="5108575"/>
          <p14:tracePt t="137293" x="7286625" y="5116513"/>
          <p14:tracePt t="137314" x="7099300" y="5143500"/>
          <p14:tracePt t="137339" x="7000875" y="5153025"/>
          <p14:tracePt t="137364" x="6946900" y="5160963"/>
          <p14:tracePt t="137389" x="6929438" y="5160963"/>
          <p14:tracePt t="137413" x="6911975" y="5160963"/>
          <p14:tracePt t="137578" x="6902450" y="5160963"/>
          <p14:tracePt t="137602" x="6902450" y="5153025"/>
          <p14:tracePt t="137610" x="6938963" y="5133975"/>
          <p14:tracePt t="137618" x="6983413" y="5108575"/>
          <p14:tracePt t="137639" x="7037388" y="5089525"/>
          <p14:tracePt t="137664" x="7180263" y="5037138"/>
          <p14:tracePt t="137689" x="7419975" y="5018088"/>
          <p14:tracePt t="137714" x="7715250" y="4983163"/>
          <p14:tracePt t="137739" x="7786688" y="4973638"/>
          <p14:tracePt t="137764" x="7848600" y="4946650"/>
          <p14:tracePt t="137789" x="7929563" y="4929188"/>
          <p14:tracePt t="137814" x="8010525" y="4911725"/>
          <p14:tracePt t="137838" x="8037513" y="4902200"/>
          <p14:tracePt t="137891" x="8045450" y="4902200"/>
          <p14:tracePt t="138002" x="8001000" y="4919663"/>
          <p14:tracePt t="138010" x="7939088" y="4946650"/>
          <p14:tracePt t="138018" x="7840663" y="4983163"/>
          <p14:tracePt t="138039" x="7608888" y="5089525"/>
          <p14:tracePt t="138064" x="7180263" y="5259388"/>
          <p14:tracePt t="138089" x="6965950" y="5340350"/>
          <p14:tracePt t="138113" x="6823075" y="5348288"/>
          <p14:tracePt t="138139" x="6769100" y="5357813"/>
          <p14:tracePt t="138164" x="6759575" y="5357813"/>
          <p14:tracePt t="138188" x="6751638" y="5357813"/>
          <p14:tracePt t="138562" x="6759575" y="5357813"/>
          <p14:tracePt t="138578" x="6769100" y="5348288"/>
          <p14:tracePt t="138595" x="6786563" y="5330825"/>
          <p14:tracePt t="138613" x="6813550" y="5313363"/>
          <p14:tracePt t="138638" x="6884988" y="5241925"/>
          <p14:tracePt t="138663" x="6911975" y="5224463"/>
          <p14:tracePt t="138688" x="6919913" y="5214938"/>
          <p14:tracePt t="138713" x="6919913" y="5205413"/>
          <p14:tracePt t="138738" x="6929438" y="5205413"/>
          <p14:tracePt t="138763" x="6938963" y="5197475"/>
          <p14:tracePt t="138788" x="6956425" y="5187950"/>
          <p14:tracePt t="138793" x="6965950" y="5187950"/>
          <p14:tracePt t="138813" x="6965950" y="5180013"/>
          <p14:tracePt t="138838" x="6973888" y="5180013"/>
          <p14:tracePt t="139114" x="6991350" y="5180013"/>
          <p14:tracePt t="139122" x="7010400" y="5170488"/>
          <p14:tracePt t="139138" x="7054850" y="5153025"/>
          <p14:tracePt t="139163" x="7126288" y="5133975"/>
          <p14:tracePt t="139189" x="7188200" y="5116513"/>
          <p14:tracePt t="139213" x="7277100" y="5089525"/>
          <p14:tracePt t="139238" x="7348538" y="5072063"/>
          <p14:tracePt t="139263" x="7375525" y="5062538"/>
          <p14:tracePt t="139292" x="7385050" y="5062538"/>
          <p14:tracePt t="139313" x="7402513" y="5054600"/>
          <p14:tracePt t="139338" x="7456488" y="5027613"/>
          <p14:tracePt t="139363" x="7500938" y="5000625"/>
          <p14:tracePt t="139388" x="7518400" y="5000625"/>
          <p14:tracePt t="139413" x="7518400" y="4991100"/>
          <p14:tracePt t="139438" x="7527925" y="4991100"/>
          <p14:tracePt t="139547" x="7537450" y="4991100"/>
          <p14:tracePt t="139578" x="7545388" y="4991100"/>
          <p14:tracePt t="139618" x="7562850" y="4991100"/>
          <p14:tracePt t="139634" x="7589838" y="4991100"/>
          <p14:tracePt t="139643" x="7608888" y="4991100"/>
          <p14:tracePt t="139663" x="7661275" y="4991100"/>
          <p14:tracePt t="139689" x="7697788" y="4991100"/>
          <p14:tracePt t="139713" x="7724775" y="4991100"/>
          <p14:tracePt t="139739" x="7751763" y="4991100"/>
          <p14:tracePt t="139763" x="7813675" y="4991100"/>
          <p14:tracePt t="139788" x="7840663" y="4991100"/>
          <p14:tracePt t="139813" x="7848600" y="4991100"/>
          <p14:tracePt t="139874" x="7858125" y="4991100"/>
          <p14:tracePt t="140146" x="7848600" y="4991100"/>
          <p14:tracePt t="140154" x="7840663" y="4991100"/>
          <p14:tracePt t="140170" x="7831138" y="4991100"/>
          <p14:tracePt t="140188" x="7823200" y="4991100"/>
          <p14:tracePt t="140213" x="7786688" y="4991100"/>
          <p14:tracePt t="140238" x="7732713" y="4991100"/>
          <p14:tracePt t="140263" x="7688263" y="4991100"/>
          <p14:tracePt t="140288" x="7661275" y="4991100"/>
          <p14:tracePt t="140313" x="7643813" y="4991100"/>
          <p14:tracePt t="140338" x="7616825" y="4991100"/>
          <p14:tracePt t="140363" x="7589838" y="4991100"/>
          <p14:tracePt t="140388" x="7554913" y="4991100"/>
          <p14:tracePt t="140413" x="7545388" y="4991100"/>
          <p14:tracePt t="140483" x="7537450" y="4991100"/>
          <p14:tracePt t="140563" x="7537450" y="4983163"/>
          <p14:tracePt t="140570" x="7545388" y="4973638"/>
          <p14:tracePt t="140588" x="7562850" y="4965700"/>
          <p14:tracePt t="140613" x="7589838" y="4965700"/>
          <p14:tracePt t="140638" x="7643813" y="4946650"/>
          <p14:tracePt t="140663" x="7751763" y="4938713"/>
          <p14:tracePt t="140689" x="7831138" y="4938713"/>
          <p14:tracePt t="140713" x="7875588" y="4938713"/>
          <p14:tracePt t="140738" x="7902575" y="4938713"/>
          <p14:tracePt t="140763" x="7912100" y="4938713"/>
          <p14:tracePt t="140788" x="7929563" y="4938713"/>
          <p14:tracePt t="140858" x="7929563" y="4929188"/>
          <p14:tracePt t="141162" x="7920038" y="4929188"/>
          <p14:tracePt t="141187" x="7920038" y="4938713"/>
          <p14:tracePt t="141194" x="7920038" y="4946650"/>
          <p14:tracePt t="141213" x="7920038" y="4973638"/>
          <p14:tracePt t="141238" x="7947025" y="5045075"/>
          <p14:tracePt t="141263" x="8027988" y="5143500"/>
          <p14:tracePt t="141288" x="8054975" y="5197475"/>
          <p14:tracePt t="141292" x="8062913" y="5214938"/>
          <p14:tracePt t="141313" x="8072438" y="5241925"/>
          <p14:tracePt t="141338" x="8081963" y="5268913"/>
          <p14:tracePt t="141363" x="8089900" y="5286375"/>
          <p14:tracePt t="141460" x="8081963" y="5286375"/>
          <p14:tracePt t="141474" x="8072438" y="5303838"/>
          <p14:tracePt t="141491" x="8062913" y="5303838"/>
          <p14:tracePt t="141513" x="8054975" y="5303838"/>
          <p14:tracePt t="141538" x="8027988" y="5303838"/>
          <p14:tracePt t="141563" x="8018463" y="5303838"/>
          <p14:tracePt t="141588" x="8010525" y="5303838"/>
          <p14:tracePt t="141613" x="8001000" y="5295900"/>
          <p14:tracePt t="141675" x="7991475" y="5295900"/>
          <p14:tracePt t="141721" x="7983538" y="5295900"/>
          <p14:tracePt t="141755" x="7974013" y="5295900"/>
          <p14:tracePt t="141762" x="7966075" y="5295900"/>
          <p14:tracePt t="141770" x="7966075" y="5303838"/>
          <p14:tracePt t="141795" x="7956550" y="5313363"/>
          <p14:tracePt t="142370" x="7956550" y="5295900"/>
          <p14:tracePt t="142379" x="7956550" y="5276850"/>
          <p14:tracePt t="142388" x="7956550" y="5268913"/>
          <p14:tracePt t="142413" x="7956550" y="5241925"/>
          <p14:tracePt t="142438" x="7956550" y="5214938"/>
          <p14:tracePt t="142463" x="7966075" y="5170488"/>
          <p14:tracePt t="142488" x="7983538" y="5143500"/>
          <p14:tracePt t="142538" x="7983538" y="5133975"/>
          <p14:tracePt t="142563" x="7983538" y="5108575"/>
          <p14:tracePt t="142588" x="7983538" y="5099050"/>
          <p14:tracePt t="142613" x="7983538" y="5089525"/>
          <p14:tracePt t="142667" x="7983538" y="5081588"/>
          <p14:tracePt t="142688" x="7983538" y="5062538"/>
          <p14:tracePt t="142713" x="7983538" y="5054600"/>
          <p14:tracePt t="142738" x="7983538" y="5037138"/>
          <p14:tracePt t="143618" x="7983538" y="5027613"/>
          <p14:tracePt t="143634" x="8001000" y="5027613"/>
          <p14:tracePt t="143642" x="8010525" y="5027613"/>
          <p14:tracePt t="143794" x="7991475" y="5027613"/>
          <p14:tracePt t="143810" x="7983538" y="5027613"/>
          <p14:tracePt t="143818" x="7974013" y="5027613"/>
          <p14:tracePt t="143838" x="7966075" y="5027613"/>
          <p14:tracePt t="143863" x="7939088" y="5027613"/>
          <p14:tracePt t="143888" x="7902575" y="5018088"/>
          <p14:tracePt t="143913" x="7875588" y="5000625"/>
          <p14:tracePt t="143937" x="7831138" y="4956175"/>
          <p14:tracePt t="143963" x="7804150" y="4938713"/>
          <p14:tracePt t="143988" x="7786688" y="4919663"/>
          <p14:tracePt t="144013" x="7777163" y="4902200"/>
          <p14:tracePt t="144038" x="7769225" y="4894263"/>
          <p14:tracePt t="144115" x="7759700" y="4894263"/>
          <p14:tracePt t="144122" x="7751763" y="4894263"/>
          <p14:tracePt t="144138" x="7742238" y="4919663"/>
          <p14:tracePt t="144163" x="7705725" y="4956175"/>
          <p14:tracePt t="144187" x="7643813" y="5027613"/>
          <p14:tracePt t="144213" x="7562850" y="5108575"/>
          <p14:tracePt t="144238" x="7491413" y="5187950"/>
          <p14:tracePt t="144263" x="7419975" y="5268913"/>
          <p14:tracePt t="144288" x="7358063" y="5303838"/>
          <p14:tracePt t="144292" x="7348538" y="5313363"/>
          <p14:tracePt t="144313" x="7313613" y="5340350"/>
          <p14:tracePt t="144338" x="7269163" y="5348288"/>
          <p14:tracePt t="144363" x="7242175" y="5357813"/>
          <p14:tracePt t="144388" x="7197725" y="5367338"/>
          <p14:tracePt t="144413" x="7116763" y="5367338"/>
          <p14:tracePt t="144437" x="6875463" y="5357813"/>
          <p14:tracePt t="144463" x="6554788" y="5251450"/>
          <p14:tracePt t="144488" x="6269038" y="5126038"/>
          <p14:tracePt t="144513" x="6116638" y="5018088"/>
          <p14:tracePt t="144537" x="6000750" y="4902200"/>
          <p14:tracePt t="144563" x="5894388" y="4705350"/>
          <p14:tracePt t="144588" x="5867400" y="4616450"/>
          <p14:tracePt t="144613" x="5857875" y="4581525"/>
          <p14:tracePt t="144638" x="5840413" y="4545013"/>
          <p14:tracePt t="144663" x="5795963" y="4500563"/>
          <p14:tracePt t="144688" x="5724525" y="4429125"/>
          <p14:tracePt t="144713" x="5634038" y="4348163"/>
          <p14:tracePt t="144738" x="5429250" y="4232275"/>
          <p14:tracePt t="144763" x="5276850" y="4152900"/>
          <p14:tracePt t="144788" x="5224463" y="4125913"/>
          <p14:tracePt t="144813" x="5214938" y="4116388"/>
          <p14:tracePt t="144863" x="5205413" y="4116388"/>
          <p14:tracePt t="144915" x="5197475" y="4116388"/>
          <p14:tracePt t="144939" x="5187950" y="4116388"/>
          <p14:tracePt t="144994" x="5170488" y="4108450"/>
          <p14:tracePt t="145018" x="5160963" y="4098925"/>
          <p14:tracePt t="145050" x="5160963" y="4089400"/>
          <p14:tracePt t="145171" x="5170488" y="4089400"/>
          <p14:tracePt t="145178" x="5205413" y="4089400"/>
          <p14:tracePt t="145187" x="5214938" y="4089400"/>
          <p14:tracePt t="145212" x="5303838" y="4089400"/>
          <p14:tracePt t="145237" x="5419725" y="4098925"/>
          <p14:tracePt t="145262" x="5562600" y="4116388"/>
          <p14:tracePt t="145287" x="5776913" y="4152900"/>
          <p14:tracePt t="145292" x="5894388" y="4187825"/>
          <p14:tracePt t="145313" x="6348413" y="4286250"/>
          <p14:tracePt t="145337" x="6608763" y="4348163"/>
          <p14:tracePt t="145363" x="6688138" y="4367213"/>
          <p14:tracePt t="145387" x="6715125" y="4384675"/>
          <p14:tracePt t="145412" x="6759575" y="4402138"/>
          <p14:tracePt t="145437" x="6804025" y="4429125"/>
          <p14:tracePt t="145463" x="6840538" y="4446588"/>
          <p14:tracePt t="145487" x="6911975" y="4483100"/>
          <p14:tracePt t="145513" x="7062788" y="4572000"/>
          <p14:tracePt t="145537" x="7188200" y="4687888"/>
          <p14:tracePt t="145563" x="7251700" y="4732338"/>
          <p14:tracePt t="145588" x="7277100" y="4751388"/>
          <p14:tracePt t="145612" x="7296150" y="4768850"/>
          <p14:tracePt t="145638" x="7304088" y="4776788"/>
          <p14:tracePt t="145716" x="7304088" y="4786313"/>
          <p14:tracePt t="145740" x="7304088" y="4795838"/>
          <p14:tracePt t="145747" x="7304088" y="4803775"/>
          <p14:tracePt t="145763" x="7296150" y="4803775"/>
          <p14:tracePt t="145787" x="7286625" y="4803775"/>
          <p14:tracePt t="145812" x="7277100" y="4803775"/>
          <p14:tracePt t="145837" x="7269163" y="4803775"/>
          <p14:tracePt t="145862" x="7259638" y="4803775"/>
          <p14:tracePt t="145887" x="7251700" y="4803775"/>
          <p14:tracePt t="147139" x="7242175" y="4803775"/>
          <p14:tracePt t="147467" x="7232650" y="4803775"/>
          <p14:tracePt t="147683" x="7224713" y="4803775"/>
          <p14:tracePt t="147795" x="7242175" y="4803775"/>
          <p14:tracePt t="147803" x="7251700" y="4803775"/>
          <p14:tracePt t="147812" x="7251700" y="4813300"/>
          <p14:tracePt t="147837" x="7277100" y="4840288"/>
          <p14:tracePt t="147862" x="7296150" y="4867275"/>
          <p14:tracePt t="147887" x="7304088" y="4875213"/>
          <p14:tracePt t="149634" x="7313613" y="4875213"/>
          <p14:tracePt t="149642" x="7323138" y="4875213"/>
          <p14:tracePt t="149662" x="7367588" y="4857750"/>
          <p14:tracePt t="149687" x="7412038" y="4848225"/>
          <p14:tracePt t="149712" x="7466013" y="4822825"/>
          <p14:tracePt t="149737" x="7572375" y="4803775"/>
          <p14:tracePt t="149762" x="7626350" y="4795838"/>
          <p14:tracePt t="149851" x="7616825" y="4786313"/>
          <p14:tracePt t="149858" x="7599363" y="4776788"/>
          <p14:tracePt t="149867" x="7572375" y="4759325"/>
          <p14:tracePt t="149887" x="7500938" y="4705350"/>
          <p14:tracePt t="149912" x="7412038" y="4643438"/>
          <p14:tracePt t="149937" x="7385050" y="4608513"/>
          <p14:tracePt t="149962" x="7323138" y="4562475"/>
          <p14:tracePt t="149987" x="7277100" y="4500563"/>
          <p14:tracePt t="150012" x="7242175" y="4429125"/>
          <p14:tracePt t="150037" x="7224713" y="4367213"/>
          <p14:tracePt t="150062" x="7215188" y="4313238"/>
          <p14:tracePt t="150087" x="7215188" y="4259263"/>
          <p14:tracePt t="150112" x="7224713" y="4179888"/>
          <p14:tracePt t="150137" x="7232650" y="4116388"/>
          <p14:tracePt t="150162" x="7251700" y="4081463"/>
          <p14:tracePt t="150187" x="7259638" y="4062413"/>
          <p14:tracePt t="150212" x="7304088" y="4044950"/>
          <p14:tracePt t="150237" x="7323138" y="4037013"/>
          <p14:tracePt t="150262" x="7402513" y="4037013"/>
          <p14:tracePt t="150287" x="7537450" y="4071938"/>
          <p14:tracePt t="150292" x="7608888" y="4098925"/>
          <p14:tracePt t="150312" x="7688263" y="4170363"/>
          <p14:tracePt t="150337" x="7813675" y="4322763"/>
          <p14:tracePt t="150362" x="7939088" y="4554538"/>
          <p14:tracePt t="150387" x="8037513" y="4732338"/>
          <p14:tracePt t="150412" x="8081963" y="4857750"/>
          <p14:tracePt t="150437" x="8108950" y="4929188"/>
          <p14:tracePt t="150462" x="8108950" y="4973638"/>
          <p14:tracePt t="150487" x="8108950" y="5010150"/>
          <p14:tracePt t="150512" x="8099425" y="5045075"/>
          <p14:tracePt t="150537" x="8062913" y="5072063"/>
          <p14:tracePt t="150562" x="7991475" y="5089525"/>
          <p14:tracePt t="150587" x="7902575" y="5089525"/>
          <p14:tracePt t="150612" x="7848600" y="5089525"/>
          <p14:tracePt t="150637" x="7831138" y="5089525"/>
          <p14:tracePt t="150662" x="7804150" y="5072063"/>
          <p14:tracePt t="150687" x="7742238" y="5010150"/>
          <p14:tracePt t="150712" x="7697788" y="4919663"/>
          <p14:tracePt t="150737" x="7670800" y="4884738"/>
          <p14:tracePt t="150762" x="7661275" y="4875213"/>
          <p14:tracePt t="150787" x="7661275" y="4867275"/>
          <p14:tracePt t="150812" x="7661275" y="4840288"/>
          <p14:tracePt t="150837" x="7661275" y="4822825"/>
          <p14:tracePt t="150887" x="7670800" y="4813300"/>
          <p14:tracePt t="150912" x="7688263" y="4795838"/>
          <p14:tracePt t="150937" x="7742238" y="4776788"/>
          <p14:tracePt t="150962" x="7777163" y="4768850"/>
          <p14:tracePt t="150987" x="7804150" y="4768850"/>
          <p14:tracePt t="151012" x="7848600" y="4768850"/>
          <p14:tracePt t="151037" x="7867650" y="4768850"/>
          <p14:tracePt t="151062" x="7875588" y="4768850"/>
          <p14:tracePt t="151087" x="7902575" y="4768850"/>
          <p14:tracePt t="151112" x="7912100" y="4768850"/>
          <p14:tracePt t="151137" x="7956550" y="4786313"/>
          <p14:tracePt t="151162" x="7966075" y="4795838"/>
          <p14:tracePt t="151235" x="7974013" y="4803775"/>
          <p14:tracePt t="151531" x="7974013" y="4813300"/>
          <p14:tracePt t="151547" x="7983538" y="4822825"/>
          <p14:tracePt t="151570" x="7983538" y="4840288"/>
          <p14:tracePt t="151578" x="7991475" y="4857750"/>
          <p14:tracePt t="151594" x="7991475" y="4867275"/>
          <p14:tracePt t="151612" x="8001000" y="4884738"/>
          <p14:tracePt t="151682" x="8001000" y="4894263"/>
          <p14:tracePt t="151691" x="7991475" y="4911725"/>
          <p14:tracePt t="151711" x="7966075" y="4938713"/>
          <p14:tracePt t="151737" x="7947025" y="4946650"/>
          <p14:tracePt t="151761" x="7875588" y="4946650"/>
          <p14:tracePt t="151787" x="7742238" y="4911725"/>
          <p14:tracePt t="151811" x="7589838" y="4848225"/>
          <p14:tracePt t="151837" x="7537450" y="4822825"/>
          <p14:tracePt t="151861" x="7500938" y="4803775"/>
          <p14:tracePt t="151886" x="7439025" y="4741863"/>
          <p14:tracePt t="151912" x="7375525" y="4625975"/>
          <p14:tracePt t="151937" x="7340600" y="4572000"/>
          <p14:tracePt t="151961" x="7323138" y="4545013"/>
          <p14:tracePt t="152115" x="7323138" y="4537075"/>
          <p14:tracePt t="152131" x="7340600" y="4537075"/>
          <p14:tracePt t="152139" x="7367588" y="4537075"/>
          <p14:tracePt t="152161" x="7402513" y="4537075"/>
          <p14:tracePt t="152187" x="7491413" y="4537075"/>
          <p14:tracePt t="152212" x="7545388" y="4562475"/>
          <p14:tracePt t="152237" x="7572375" y="4589463"/>
          <p14:tracePt t="152261" x="7589838" y="4625975"/>
          <p14:tracePt t="152286" x="7589838" y="4660900"/>
          <p14:tracePt t="152311" x="7589838" y="4687888"/>
          <p14:tracePt t="152337" x="7589838" y="4705350"/>
          <p14:tracePt t="152361" x="7589838" y="4724400"/>
          <p14:tracePt t="152387" x="7562850" y="4732338"/>
          <p14:tracePt t="152411" x="7537450" y="4732338"/>
          <p14:tracePt t="152436" x="7491413" y="4732338"/>
          <p14:tracePt t="152461" x="7394575" y="4732338"/>
          <p14:tracePt t="152486" x="7286625" y="4687888"/>
          <p14:tracePt t="152511" x="7197725" y="4643438"/>
          <p14:tracePt t="152537" x="7099300" y="4562475"/>
          <p14:tracePt t="152561" x="7027863" y="4483100"/>
          <p14:tracePt t="152587" x="6956425" y="4384675"/>
          <p14:tracePt t="152611" x="6875463" y="4330700"/>
          <p14:tracePt t="152637" x="6777038" y="4241800"/>
          <p14:tracePt t="152662" x="6661150" y="4152900"/>
          <p14:tracePt t="152686" x="6545263" y="4081463"/>
          <p14:tracePt t="152711" x="6456363" y="4027488"/>
          <p14:tracePt t="152737" x="6357938" y="3990975"/>
          <p14:tracePt t="152761" x="6286500" y="3965575"/>
          <p14:tracePt t="152787" x="6197600" y="3956050"/>
          <p14:tracePt t="152811" x="6143625" y="3929063"/>
          <p14:tracePt t="152836" x="6072188" y="3929063"/>
          <p14:tracePt t="152861" x="6027738" y="3929063"/>
          <p14:tracePt t="152886" x="5946775" y="3929063"/>
          <p14:tracePt t="152911" x="5902325" y="3919538"/>
          <p14:tracePt t="152937" x="5848350" y="3902075"/>
          <p14:tracePt t="152961" x="5786438" y="3902075"/>
          <p14:tracePt t="152987" x="5741988" y="3894138"/>
          <p14:tracePt t="153011" x="5697538" y="3884613"/>
          <p14:tracePt t="153036" x="5653088" y="3867150"/>
          <p14:tracePt t="153061" x="5599113" y="3857625"/>
          <p14:tracePt t="153086" x="5537200" y="3830638"/>
          <p14:tracePt t="153111" x="5456238" y="3813175"/>
          <p14:tracePt t="153137" x="5402263" y="3803650"/>
          <p14:tracePt t="153161" x="5394325" y="3795713"/>
          <p14:tracePt t="153186" x="5375275" y="3786188"/>
          <p14:tracePt t="153211" x="5357813" y="3776663"/>
          <p14:tracePt t="153354" x="5367338" y="3776663"/>
          <p14:tracePt t="153371" x="5375275" y="3776663"/>
          <p14:tracePt t="153378" x="5384800" y="3786188"/>
          <p14:tracePt t="153429" x="5394325" y="3786188"/>
          <p14:tracePt t="153539" x="5384800" y="3795713"/>
          <p14:tracePt t="153546" x="5357813" y="3795713"/>
          <p14:tracePt t="153561" x="5330825" y="3795713"/>
          <p14:tracePt t="153586" x="5072063" y="3786188"/>
          <p14:tracePt t="153611" x="4633913" y="3608388"/>
          <p14:tracePt t="153636" x="4152900" y="3367088"/>
          <p14:tracePt t="153661" x="3911600" y="3251200"/>
          <p14:tracePt t="153686" x="3732213" y="3143250"/>
          <p14:tracePt t="153711" x="3581400" y="3044825"/>
          <p14:tracePt t="153737" x="3490913" y="2965450"/>
          <p14:tracePt t="153761" x="3473450" y="2946400"/>
          <p14:tracePt t="153858" x="3465513" y="2938463"/>
          <p14:tracePt t="153994" x="3482975" y="2938463"/>
          <p14:tracePt t="154002" x="3500438" y="2938463"/>
          <p14:tracePt t="154014" x="3544888" y="2938463"/>
          <p14:tracePt t="154036" x="3652838" y="2965450"/>
          <p14:tracePt t="154061" x="3875088" y="3036888"/>
          <p14:tracePt t="154086" x="4179888" y="3170238"/>
          <p14:tracePt t="154111" x="4367213" y="3251200"/>
          <p14:tracePt t="154136" x="4419600" y="3268663"/>
          <p14:tracePt t="154523" x="4419600" y="3241675"/>
          <p14:tracePt t="154531" x="4419600" y="3224213"/>
          <p14:tracePt t="154539" x="4419600" y="3214688"/>
          <p14:tracePt t="154561" x="4419600" y="3197225"/>
          <p14:tracePt t="154586" x="4419600" y="3179763"/>
          <p14:tracePt t="154611" x="4419600" y="3133725"/>
          <p14:tracePt t="154636" x="4429125" y="3071813"/>
          <p14:tracePt t="154661" x="4438650" y="3044825"/>
          <p14:tracePt t="154686" x="4446588" y="3027363"/>
          <p14:tracePt t="154711" x="4446588" y="3009900"/>
          <p14:tracePt t="154761" x="4456113" y="3000375"/>
          <p14:tracePt t="154786" x="4500563" y="3000375"/>
          <p14:tracePt t="154811" x="4670425" y="3000375"/>
          <p14:tracePt t="154836" x="4786313" y="3000375"/>
          <p14:tracePt t="154861" x="4848225" y="3000375"/>
          <p14:tracePt t="154886" x="4857750" y="3000375"/>
          <p14:tracePt t="154936" x="4875213" y="3000375"/>
          <p14:tracePt t="154961" x="4884738" y="3000375"/>
          <p14:tracePt t="154987" x="4902200" y="3000375"/>
          <p14:tracePt t="155011" x="4911725" y="3000375"/>
          <p14:tracePt t="155036" x="4919663" y="3000375"/>
          <p14:tracePt t="155066" x="4929188" y="3000375"/>
          <p14:tracePt t="155402" x="4929188" y="3009900"/>
          <p14:tracePt t="155411" x="4911725" y="3009900"/>
          <p14:tracePt t="155418" x="4884738" y="3017838"/>
          <p14:tracePt t="155436" x="4867275" y="3017838"/>
          <p14:tracePt t="155461" x="4848225" y="3027363"/>
          <p14:tracePt t="155511" x="4840288" y="3027363"/>
          <p14:tracePt t="155536" x="4830763" y="3036888"/>
          <p14:tracePt t="155561" x="4822825" y="3036888"/>
          <p14:tracePt t="155586" x="4822825" y="3044825"/>
          <p14:tracePt t="156211" x="4813300" y="3044825"/>
          <p14:tracePt t="156235" x="4803775" y="3044825"/>
          <p14:tracePt t="156251" x="4795838" y="3036888"/>
          <p14:tracePt t="156363" x="4795838" y="3027363"/>
          <p14:tracePt t="156522" x="4786313" y="3027363"/>
          <p14:tracePt t="156531" x="4776788" y="3044825"/>
          <p14:tracePt t="156546" x="4759325" y="3054350"/>
          <p14:tracePt t="156561" x="4732338" y="3071813"/>
          <p14:tracePt t="156586" x="4572000" y="3160713"/>
          <p14:tracePt t="156611" x="4500563" y="3205163"/>
          <p14:tracePt t="156636" x="4340225" y="3251200"/>
          <p14:tracePt t="156661" x="4098925" y="3340100"/>
          <p14:tracePt t="156686" x="3813175" y="3402013"/>
          <p14:tracePt t="156711" x="3562350" y="3446463"/>
          <p14:tracePt t="156736" x="3286125" y="3482975"/>
          <p14:tracePt t="156761" x="3036888" y="3517900"/>
          <p14:tracePt t="156786" x="2874963" y="3554413"/>
          <p14:tracePt t="156811" x="2768600" y="3562350"/>
          <p14:tracePt t="156836" x="2608263" y="3608388"/>
          <p14:tracePt t="156861" x="2465388" y="3652838"/>
          <p14:tracePt t="156886" x="2411413" y="3660775"/>
          <p14:tracePt t="156911" x="2347913" y="3687763"/>
          <p14:tracePt t="156936" x="2312988" y="3687763"/>
          <p14:tracePt t="156961" x="2303463" y="3705225"/>
          <p14:tracePt t="156986" x="2170113" y="3776663"/>
          <p14:tracePt t="157011" x="2062163" y="3894138"/>
          <p14:tracePt t="157036" x="2009775" y="3956050"/>
          <p14:tracePt t="157061" x="1990725" y="3990975"/>
          <p14:tracePt t="157111" x="1990725" y="4000500"/>
          <p14:tracePt t="157136" x="2000250" y="4098925"/>
          <p14:tracePt t="157161" x="2044700" y="4259263"/>
          <p14:tracePt t="157186" x="2089150" y="4419600"/>
          <p14:tracePt t="157211" x="2116138" y="4527550"/>
          <p14:tracePt t="157236" x="2268538" y="4768850"/>
          <p14:tracePt t="157261" x="2411413" y="5099050"/>
          <p14:tracePt t="157286" x="2465388" y="5295900"/>
          <p14:tracePt t="157290" x="2465388" y="5313363"/>
          <p14:tracePt t="157311" x="2465388" y="5330825"/>
          <p14:tracePt t="157336" x="2465388" y="5340350"/>
          <p14:tracePt t="157361" x="2465388" y="5357813"/>
          <p14:tracePt t="157386" x="2446338" y="5411788"/>
          <p14:tracePt t="157411" x="2428875" y="5438775"/>
          <p14:tracePt t="157436" x="2393950" y="5473700"/>
          <p14:tracePt t="157461" x="2384425" y="5473700"/>
          <p14:tracePt t="157486" x="2357438" y="5473700"/>
          <p14:tracePt t="157511" x="2322513" y="5473700"/>
          <p14:tracePt t="157536" x="2276475" y="5438775"/>
          <p14:tracePt t="157561" x="2241550" y="5367338"/>
          <p14:tracePt t="157586" x="2187575" y="5232400"/>
          <p14:tracePt t="157611" x="2179638" y="5116513"/>
          <p14:tracePt t="157636" x="2160588" y="4929188"/>
          <p14:tracePt t="157661" x="2160588" y="4803775"/>
          <p14:tracePt t="157686" x="2160588" y="4724400"/>
          <p14:tracePt t="157711" x="2160588" y="4687888"/>
          <p14:tracePt t="157736" x="2160588" y="4679950"/>
          <p14:tracePt t="157761" x="2152650" y="4660900"/>
          <p14:tracePt t="158018" x="2152650" y="4670425"/>
          <p14:tracePt t="158042" x="2160588" y="4679950"/>
          <p14:tracePt t="158050" x="2170113" y="4697413"/>
          <p14:tracePt t="158061" x="2187575" y="4724400"/>
          <p14:tracePt t="158086" x="2303463" y="4867275"/>
          <p14:tracePt t="158111" x="2446338" y="5018088"/>
          <p14:tracePt t="158136" x="2679700" y="5241925"/>
          <p14:tracePt t="158161" x="3081338" y="5643563"/>
          <p14:tracePt t="158185" x="3394075" y="5919788"/>
          <p14:tracePt t="158211" x="3490913" y="6027738"/>
          <p14:tracePt t="158236" x="3527425" y="6089650"/>
          <p14:tracePt t="158261" x="3554413" y="6170613"/>
          <p14:tracePt t="158286" x="3571875" y="6224588"/>
          <p14:tracePt t="158290" x="3581400" y="6251575"/>
          <p14:tracePt t="158311" x="3598863" y="6296025"/>
          <p14:tracePt t="158336" x="3616325" y="6340475"/>
          <p14:tracePt t="158361" x="3633788" y="6394450"/>
          <p14:tracePt t="158386" x="3679825" y="6554788"/>
          <p14:tracePt t="158411" x="3705225" y="6643688"/>
          <p14:tracePt t="158435" x="3714750" y="6724650"/>
          <p14:tracePt t="158461" x="3714750" y="6742113"/>
          <p14:tracePt t="158486" x="3714750" y="6751638"/>
          <p14:tracePt t="158511" x="3732213" y="6786563"/>
          <p14:tracePt t="158535" x="3732213" y="6831013"/>
          <p14:tracePt t="158561" x="3732213" y="6848475"/>
          <p14:tracePt t="158650" x="3724275" y="6848475"/>
          <p14:tracePt t="158666" x="3714750" y="6848475"/>
          <p14:tracePt t="158674" x="3697288" y="6848475"/>
          <p14:tracePt t="158690" x="3687763" y="6848475"/>
          <p14:tracePt t="158710" x="3679825" y="6848475"/>
          <p14:tracePt t="158735" x="3670300" y="6848475"/>
          <p14:tracePt t="158760" x="3652838" y="6848475"/>
          <p14:tracePt t="158785" x="3625850" y="6848475"/>
          <p14:tracePt t="158811" x="3571875" y="6848475"/>
          <p14:tracePt t="158835" x="3536950" y="6831013"/>
          <p14:tracePt t="158860" x="3527425" y="6823075"/>
          <p14:tracePt t="158886" x="3517900" y="6796088"/>
          <p14:tracePt t="158911" x="3517900" y="6769100"/>
          <p14:tracePt t="158935" x="3517900" y="6732588"/>
          <p14:tracePt t="158961" x="3527425" y="6705600"/>
          <p14:tracePt t="158985" x="3544888" y="6697663"/>
          <p14:tracePt t="159011" x="3562350" y="6697663"/>
          <p14:tracePt t="159035" x="3589338" y="6680200"/>
          <p14:tracePt t="159061" x="3633788" y="6680200"/>
          <p14:tracePt t="159085" x="3732213" y="6697663"/>
          <p14:tracePt t="159111" x="3875088" y="6742113"/>
          <p14:tracePt t="159135" x="4017963" y="6769100"/>
          <p14:tracePt t="159161" x="4179888" y="6813550"/>
          <p14:tracePt t="159185" x="4456113" y="6848475"/>
          <p14:tracePt t="159211" x="4759325" y="6848475"/>
          <p14:tracePt t="159235" x="4875213" y="6848475"/>
          <p14:tracePt t="159261" x="4894263" y="6848475"/>
          <p14:tracePt t="159285" x="5000625" y="6848475"/>
          <p14:tracePt t="159289" x="5037138" y="6848475"/>
          <p14:tracePt t="159310" x="5108575" y="6848475"/>
          <p14:tracePt t="159335" x="5153025" y="6848475"/>
          <p14:tracePt t="159411" x="5160963" y="6848475"/>
          <p14:tracePt t="159483" x="5133975" y="6848475"/>
          <p14:tracePt t="159491" x="5099050" y="6831013"/>
          <p14:tracePt t="159510" x="4991100" y="6796088"/>
          <p14:tracePt t="159535" x="4884738" y="6777038"/>
          <p14:tracePt t="159561" x="4776788" y="6769100"/>
          <p14:tracePt t="159585" x="4572000" y="6732588"/>
          <p14:tracePt t="159611" x="4241800" y="6688138"/>
          <p14:tracePt t="159635" x="4062413" y="6653213"/>
          <p14:tracePt t="159660" x="3938588" y="6589713"/>
          <p14:tracePt t="159685" x="3822700" y="6537325"/>
          <p14:tracePt t="159711" x="3660775" y="6446838"/>
          <p14:tracePt t="159735" x="3490913" y="6330950"/>
          <p14:tracePt t="159761" x="3303588" y="6170613"/>
          <p14:tracePt t="159785" x="3214688" y="6081713"/>
          <p14:tracePt t="159789" x="3179763" y="6037263"/>
          <p14:tracePt t="159811" x="3098800" y="5875338"/>
          <p14:tracePt t="159835" x="3036888" y="5715000"/>
          <p14:tracePt t="159860" x="3000375" y="5545138"/>
          <p14:tracePt t="159885" x="3000375" y="5330825"/>
          <p14:tracePt t="159910" x="3000375" y="5062538"/>
          <p14:tracePt t="159935" x="3000375" y="4848225"/>
          <p14:tracePt t="159961" x="2990850" y="4759325"/>
          <p14:tracePt t="160043" x="3062288" y="4803775"/>
          <p14:tracePt t="160051" x="3125788" y="4867275"/>
          <p14:tracePt t="160061" x="3251200" y="4965700"/>
          <p14:tracePt t="160085" x="3965575" y="5518150"/>
          <p14:tracePt t="160110" x="5340350" y="6394450"/>
          <p14:tracePt t="160135" x="6661150" y="6848475"/>
          <p14:tracePt t="160161" x="7348538" y="6848475"/>
          <p14:tracePt t="160185" x="7456488" y="6848475"/>
          <p14:tracePt t="160243" x="7466013" y="6848475"/>
          <p14:tracePt t="160260" x="7456488" y="6804025"/>
          <p14:tracePt t="160285" x="7456488" y="6796088"/>
          <p14:tracePt t="160289" x="7446963" y="6777038"/>
          <p14:tracePt t="160311" x="7429500" y="6769100"/>
          <p14:tracePt t="160335" x="7412038" y="6759575"/>
          <p14:tracePt t="160361" x="7358063" y="6751638"/>
          <p14:tracePt t="160385" x="7286625" y="6751638"/>
          <p14:tracePt t="160410" x="7126288" y="6786563"/>
          <p14:tracePt t="160435" x="6919913" y="6813550"/>
          <p14:tracePt t="160460" x="6634163" y="6848475"/>
          <p14:tracePt t="160485" x="6313488" y="6848475"/>
          <p14:tracePt t="160510" x="6027738" y="6848475"/>
          <p14:tracePt t="160535" x="5848350" y="6848475"/>
          <p14:tracePt t="160561" x="5751513" y="6848475"/>
          <p14:tracePt t="160585" x="5643563" y="6831013"/>
          <p14:tracePt t="160610" x="5599113" y="6823075"/>
          <p14:tracePt t="160723" x="5626100" y="6823075"/>
          <p14:tracePt t="160730" x="5670550" y="6823075"/>
          <p14:tracePt t="160739" x="5724525" y="6823075"/>
          <p14:tracePt t="160760" x="5822950" y="6823075"/>
          <p14:tracePt t="160785" x="5956300" y="6823075"/>
          <p14:tracePt t="160789" x="6010275" y="6823075"/>
          <p14:tracePt t="160810" x="6099175" y="6823075"/>
          <p14:tracePt t="160835" x="6108700" y="6823075"/>
          <p14:tracePt t="160925" x="6089650" y="6823075"/>
          <p14:tracePt t="160930" x="6072188" y="6823075"/>
          <p14:tracePt t="160939" x="6045200" y="6823075"/>
          <p14:tracePt t="160961" x="5894388" y="6840538"/>
          <p14:tracePt t="160985" x="5741988" y="6848475"/>
          <p14:tracePt t="161010" x="5303838" y="6848475"/>
          <p14:tracePt t="161035" x="4983163" y="6848475"/>
          <p14:tracePt t="161060" x="4813300" y="6848475"/>
          <p14:tracePt t="161085" x="4724400" y="6848475"/>
          <p14:tracePt t="161110" x="4608513" y="6848475"/>
          <p14:tracePt t="161135" x="4483100" y="6848475"/>
          <p14:tracePt t="161161" x="4313238" y="6848475"/>
          <p14:tracePt t="161185" x="4214813" y="6848475"/>
          <p14:tracePt t="161210" x="4143375" y="6848475"/>
          <p14:tracePt t="161235" x="4062413" y="6848475"/>
          <p14:tracePt t="161260" x="3919538" y="6848475"/>
          <p14:tracePt t="161285" x="3786188" y="6823075"/>
          <p14:tracePt t="161289" x="3751263" y="6823075"/>
          <p14:tracePt t="161311" x="3705225" y="6813550"/>
          <p14:tracePt t="161335" x="3660775" y="6796088"/>
          <p14:tracePt t="161360" x="3652838" y="6796088"/>
          <p14:tracePt t="161386" x="3643313" y="6796088"/>
          <p14:tracePt t="161410" x="3625850" y="6786563"/>
          <p14:tracePt t="161467" x="3616325" y="6777038"/>
          <p14:tracePt t="161539" x="3616325" y="6769100"/>
          <p14:tracePt t="161546" x="3616325" y="6759575"/>
          <p14:tracePt t="161561" x="3625850" y="6742113"/>
          <p14:tracePt t="161585" x="3732213" y="6697663"/>
          <p14:tracePt t="161610" x="3840163" y="6688138"/>
          <p14:tracePt t="161635" x="3894138" y="6670675"/>
          <p14:tracePt t="161763" x="3884613" y="6670675"/>
          <p14:tracePt t="161771" x="3875088" y="6670675"/>
          <p14:tracePt t="161785" x="3848100" y="6670675"/>
          <p14:tracePt t="161810" x="3724275" y="6670675"/>
          <p14:tracePt t="161835" x="3660775" y="6670675"/>
          <p14:tracePt t="161860" x="3608388" y="6653213"/>
          <p14:tracePt t="161885" x="3544888" y="6626225"/>
          <p14:tracePt t="161910" x="3482975" y="6599238"/>
          <p14:tracePt t="161935" x="3367088" y="6518275"/>
          <p14:tracePt t="161960" x="3276600" y="6446838"/>
          <p14:tracePt t="161985" x="3232150" y="6375400"/>
          <p14:tracePt t="162010" x="3143250" y="6180138"/>
          <p14:tracePt t="162035" x="3098800" y="6062663"/>
          <p14:tracePt t="162060" x="3027363" y="5911850"/>
          <p14:tracePt t="162085" x="3000375" y="5795963"/>
          <p14:tracePt t="162110" x="2973388" y="5670550"/>
          <p14:tracePt t="162135" x="2955925" y="5589588"/>
          <p14:tracePt t="162160" x="2946400" y="5537200"/>
          <p14:tracePt t="162185" x="2919413" y="5446713"/>
          <p14:tracePt t="162210" x="2901950" y="5313363"/>
          <p14:tracePt t="162235" x="2874963" y="5214938"/>
          <p14:tracePt t="162260" x="2867025" y="5126038"/>
          <p14:tracePt t="162285" x="2840038" y="5027613"/>
          <p14:tracePt t="162289" x="2822575" y="4965700"/>
          <p14:tracePt t="162310" x="2776538" y="4813300"/>
          <p14:tracePt t="162335" x="2714625" y="4625975"/>
          <p14:tracePt t="162360" x="2687638" y="4518025"/>
          <p14:tracePt t="162385" x="2679700" y="4491038"/>
          <p14:tracePt t="162410" x="2679700" y="4446588"/>
          <p14:tracePt t="162435" x="2670175" y="4402138"/>
          <p14:tracePt t="162460" x="2670175" y="4394200"/>
          <p14:tracePt t="162562" x="2652713" y="4384675"/>
          <p14:tracePt t="162571" x="2643188" y="4402138"/>
          <p14:tracePt t="162585" x="2633663" y="4456113"/>
          <p14:tracePt t="162610" x="2581275" y="4660900"/>
          <p14:tracePt t="162660" x="2581275" y="4759325"/>
          <p14:tracePt t="162685" x="2643188" y="4973638"/>
          <p14:tracePt t="162710" x="2687638" y="5116513"/>
          <p14:tracePt t="162735" x="2724150" y="5197475"/>
          <p14:tracePt t="162760" x="2732088" y="5214938"/>
          <p14:tracePt t="162875" x="2724150" y="5205413"/>
          <p14:tracePt t="162882" x="2714625" y="5180013"/>
          <p14:tracePt t="162891" x="2705100" y="5153025"/>
          <p14:tracePt t="162910" x="2679700" y="5108575"/>
          <p14:tracePt t="162935" x="2633663" y="4983163"/>
          <p14:tracePt t="162960" x="2562225" y="4776788"/>
          <p14:tracePt t="162985" x="2544763" y="4643438"/>
          <p14:tracePt t="163010" x="2527300" y="4562475"/>
          <p14:tracePt t="163035" x="2517775" y="4510088"/>
          <p14:tracePt t="163060" x="2509838" y="4429125"/>
          <p14:tracePt t="163085" x="2490788" y="4357688"/>
          <p14:tracePt t="163110" x="2482850" y="4313238"/>
          <p14:tracePt t="163135" x="2473325" y="4303713"/>
          <p14:tracePt t="163160" x="2455863" y="4276725"/>
          <p14:tracePt t="163185" x="2446338" y="4251325"/>
          <p14:tracePt t="163210" x="2438400" y="4224338"/>
          <p14:tracePt t="163235" x="2428875" y="4214813"/>
          <p14:tracePt t="163260" x="2419350" y="4197350"/>
          <p14:tracePt t="163285" x="2419350" y="4179888"/>
          <p14:tracePt t="163310" x="2411413" y="4160838"/>
          <p14:tracePt t="163335" x="2411413" y="4152900"/>
          <p14:tracePt t="163410" x="2401888" y="4152900"/>
          <p14:tracePt t="163418" x="2401888" y="4170363"/>
          <p14:tracePt t="163435" x="2401888" y="4197350"/>
          <p14:tracePt t="163460" x="2393950" y="4286250"/>
          <p14:tracePt t="163485" x="2384425" y="4411663"/>
          <p14:tracePt t="163510" x="2384425" y="4483100"/>
          <p14:tracePt t="163535" x="2384425" y="4500563"/>
          <p14:tracePt t="163560" x="2384425" y="4581525"/>
          <p14:tracePt t="163585" x="2384425" y="4660900"/>
          <p14:tracePt t="163610" x="2366963" y="4803775"/>
          <p14:tracePt t="163635" x="2366963" y="4884738"/>
          <p14:tracePt t="163660" x="2374900" y="4919663"/>
          <p14:tracePt t="163685" x="2374900" y="4929188"/>
          <p14:tracePt t="163787" x="2374900" y="4894263"/>
          <p14:tracePt t="163795" x="2366963" y="4848225"/>
          <p14:tracePt t="163810" x="2366963" y="4795838"/>
          <p14:tracePt t="163835" x="2357438" y="4687888"/>
          <p14:tracePt t="163860" x="2330450" y="4491038"/>
          <p14:tracePt t="163885" x="2322513" y="4446588"/>
          <p14:tracePt t="163963" x="2322513" y="4429125"/>
          <p14:tracePt t="163971" x="2322513" y="4419600"/>
          <p14:tracePt t="163985" x="2322513" y="4402138"/>
          <p14:tracePt t="164010" x="2303463" y="4330700"/>
          <p14:tracePt t="164035" x="2295525" y="4303713"/>
          <p14:tracePt t="164060" x="2295525" y="4295775"/>
          <p14:tracePt t="164163" x="2286000" y="4295775"/>
          <p14:tracePt t="164203" x="2286000" y="4303713"/>
          <p14:tracePt t="164212" x="2286000" y="4313238"/>
          <p14:tracePt t="164219" x="2286000" y="4330700"/>
          <p14:tracePt t="164235" x="2286000" y="4357688"/>
          <p14:tracePt t="164260" x="2286000" y="4411663"/>
          <p14:tracePt t="164285" x="2286000" y="4446588"/>
          <p14:tracePt t="164289" x="2286000" y="4473575"/>
          <p14:tracePt t="164310" x="2286000" y="4500563"/>
          <p14:tracePt t="164335" x="2286000" y="4518025"/>
          <p14:tracePt t="164531" x="2286000" y="4510088"/>
          <p14:tracePt t="164538" x="2286000" y="4500563"/>
          <p14:tracePt t="164560" x="2286000" y="4446588"/>
          <p14:tracePt t="164585" x="2286000" y="4367213"/>
          <p14:tracePt t="164610" x="2286000" y="4276725"/>
          <p14:tracePt t="164635" x="2286000" y="4241800"/>
          <p14:tracePt t="164660" x="2286000" y="4179888"/>
          <p14:tracePt t="164685" x="2286000" y="4098925"/>
          <p14:tracePt t="164710" x="2286000" y="4089400"/>
          <p14:tracePt t="164778" x="2268538" y="4089400"/>
          <p14:tracePt t="164788" x="2259013" y="4089400"/>
          <p14:tracePt t="164810" x="2232025" y="4143375"/>
          <p14:tracePt t="164835" x="2224088" y="4251325"/>
          <p14:tracePt t="164860" x="2224088" y="4330700"/>
          <p14:tracePt t="164885" x="2224088" y="4429125"/>
          <p14:tracePt t="164910" x="2224088" y="4438650"/>
          <p14:tracePt t="165011" x="2224088" y="4446588"/>
          <p14:tracePt t="165018" x="2224088" y="4456113"/>
          <p14:tracePt t="165035" x="2232025" y="4491038"/>
          <p14:tracePt t="165060" x="2241550" y="4562475"/>
          <p14:tracePt t="165085" x="2259013" y="4608513"/>
          <p14:tracePt t="165110" x="2259013" y="4633913"/>
          <p14:tracePt t="165134" x="2268538" y="4652963"/>
          <p14:tracePt t="165322" x="2276475" y="4652963"/>
          <p14:tracePt t="165339" x="2286000" y="4652963"/>
          <p14:tracePt t="165355" x="2286000" y="4633913"/>
          <p14:tracePt t="165363" x="2286000" y="4616450"/>
          <p14:tracePt t="165385" x="2286000" y="4598988"/>
          <p14:tracePt t="165409" x="2286000" y="4589463"/>
          <p14:tracePt t="165435" x="2286000" y="4500563"/>
          <p14:tracePt t="165459" x="2286000" y="4465638"/>
          <p14:tracePt t="165485" x="2295525" y="4394200"/>
          <p14:tracePt t="165510" x="2303463" y="4330700"/>
          <p14:tracePt t="165535" x="2322513" y="4286250"/>
          <p14:tracePt t="165560" x="2322513" y="4251325"/>
          <p14:tracePt t="165610" x="2322513" y="4241800"/>
          <p14:tracePt t="165674" x="2322513" y="4251325"/>
          <p14:tracePt t="165683" x="2322513" y="4268788"/>
          <p14:tracePt t="165691" x="2322513" y="4303713"/>
          <p14:tracePt t="165710" x="2339975" y="4384675"/>
          <p14:tracePt t="165734" x="2374900" y="4598988"/>
          <p14:tracePt t="165759" x="2465388" y="4848225"/>
          <p14:tracePt t="165785" x="2517775" y="5045075"/>
          <p14:tracePt t="165789" x="2544763" y="5099050"/>
          <p14:tracePt t="165809" x="2589213" y="5214938"/>
          <p14:tracePt t="165835" x="2633663" y="5419725"/>
          <p14:tracePt t="165859" x="2643188" y="5500688"/>
          <p14:tracePt t="165884" x="2643188" y="5518150"/>
          <p14:tracePt t="165934" x="2633663" y="5518150"/>
          <p14:tracePt t="165960" x="2608263" y="5438775"/>
          <p14:tracePt t="165985" x="2562225" y="5295900"/>
          <p14:tracePt t="166010" x="2527300" y="5089525"/>
          <p14:tracePt t="166035" x="2490788" y="4759325"/>
          <p14:tracePt t="166059" x="2465388" y="4527550"/>
          <p14:tracePt t="166084" x="2465388" y="4367213"/>
          <p14:tracePt t="166109" x="2465388" y="4259263"/>
          <p14:tracePt t="166134" x="2465388" y="4152900"/>
          <p14:tracePt t="166159" x="2465388" y="4044950"/>
          <p14:tracePt t="166185" x="2465388" y="3965575"/>
          <p14:tracePt t="166209" x="2465388" y="3938588"/>
          <p14:tracePt t="166282" x="2465388" y="3929063"/>
          <p14:tracePt t="166307" x="2465388" y="3938588"/>
          <p14:tracePt t="166315" x="2465388" y="3990975"/>
          <p14:tracePt t="166334" x="2455863" y="4081463"/>
          <p14:tracePt t="166359" x="2428875" y="4286250"/>
          <p14:tracePt t="166385" x="2428875" y="4446588"/>
          <p14:tracePt t="166410" x="2455863" y="4633913"/>
          <p14:tracePt t="166435" x="2536825" y="4929188"/>
          <p14:tracePt t="166459" x="2581275" y="5072063"/>
          <p14:tracePt t="166484" x="2608263" y="5197475"/>
          <p14:tracePt t="166510" x="2616200" y="5268913"/>
          <p14:tracePt t="166534" x="2616200" y="5313363"/>
          <p14:tracePt t="166587" x="2616200" y="5330825"/>
          <p14:tracePt t="166699" x="2608263" y="5330825"/>
          <p14:tracePt t="166707" x="2598738" y="5322888"/>
          <p14:tracePt t="166715" x="2598738" y="5313363"/>
          <p14:tracePt t="166734" x="2581275" y="5303838"/>
          <p14:tracePt t="166759" x="2562225" y="5268913"/>
          <p14:tracePt t="166784" x="2554288" y="5251450"/>
          <p14:tracePt t="166809" x="2544763" y="5224463"/>
          <p14:tracePt t="166834" x="2527300" y="5187950"/>
          <p14:tracePt t="166859" x="2517775" y="5170488"/>
          <p14:tracePt t="166884" x="2517775" y="5153025"/>
          <p14:tracePt t="166909" x="2517775" y="5133975"/>
          <p14:tracePt t="166934" x="2517775" y="5116513"/>
          <p14:tracePt t="167012" x="2517775" y="5108575"/>
          <p14:tracePt t="167018" x="2536825" y="5116513"/>
          <p14:tracePt t="167035" x="2581275" y="5170488"/>
          <p14:tracePt t="167059" x="2652713" y="5295900"/>
          <p14:tracePt t="167084" x="2776538" y="5510213"/>
          <p14:tracePt t="167109" x="2884488" y="5705475"/>
          <p14:tracePt t="167134" x="3000375" y="5911850"/>
          <p14:tracePt t="167159" x="3044825" y="6062663"/>
          <p14:tracePt t="167185" x="3054350" y="6126163"/>
          <p14:tracePt t="167209" x="3054350" y="6143625"/>
          <p14:tracePt t="167235" x="3054350" y="6153150"/>
          <p14:tracePt t="167275" x="3044825" y="6161088"/>
          <p14:tracePt t="167284" x="3036888" y="6161088"/>
          <p14:tracePt t="167309" x="3000375" y="6161088"/>
          <p14:tracePt t="167334" x="2955925" y="6161088"/>
          <p14:tracePt t="167359" x="2901950" y="6153150"/>
          <p14:tracePt t="167385" x="2813050" y="6116638"/>
          <p14:tracePt t="167409" x="2768600" y="6099175"/>
          <p14:tracePt t="167434" x="2714625" y="6062663"/>
          <p14:tracePt t="167459" x="2705100" y="6062663"/>
          <p14:tracePt t="167484" x="2705100" y="6054725"/>
          <p14:tracePt t="167509" x="2705100" y="6045200"/>
          <p14:tracePt t="167534" x="2679700" y="5991225"/>
          <p14:tracePt t="167559" x="2625725" y="5759450"/>
          <p14:tracePt t="167584" x="2527300" y="5491163"/>
          <p14:tracePt t="167609" x="2465388" y="5313363"/>
          <p14:tracePt t="167634" x="2438400" y="5133975"/>
          <p14:tracePt t="167659" x="2411413" y="4973638"/>
          <p14:tracePt t="167684" x="2411413" y="4830763"/>
          <p14:tracePt t="167709" x="2411413" y="4741863"/>
          <p14:tracePt t="167734" x="2411413" y="4697413"/>
          <p14:tracePt t="167759" x="2411413" y="4633913"/>
          <p14:tracePt t="167784" x="2428875" y="4545013"/>
          <p14:tracePt t="167788" x="2438400" y="4527550"/>
          <p14:tracePt t="167809" x="2473325" y="4483100"/>
          <p14:tracePt t="167835" x="2509838" y="4456113"/>
          <p14:tracePt t="167859" x="2536825" y="4438650"/>
          <p14:tracePt t="167884" x="2598738" y="4402138"/>
          <p14:tracePt t="167909" x="2679700" y="4367213"/>
          <p14:tracePt t="167934" x="2724150" y="4367213"/>
          <p14:tracePt t="167959" x="2741613" y="4367213"/>
          <p14:tracePt t="167984" x="2751138" y="4367213"/>
          <p14:tracePt t="168009" x="2751138" y="4411663"/>
          <p14:tracePt t="168034" x="2724150" y="4465638"/>
          <p14:tracePt t="168059" x="2705100" y="4500563"/>
          <p14:tracePt t="168084" x="2687638" y="4510088"/>
          <p14:tracePt t="168179" x="2670175" y="4500563"/>
          <p14:tracePt t="168187" x="2670175" y="4483100"/>
          <p14:tracePt t="168194" x="2643188" y="4465638"/>
          <p14:tracePt t="168213" x="2633663" y="4429125"/>
          <p14:tracePt t="168234" x="2616200" y="4367213"/>
          <p14:tracePt t="168259" x="2616200" y="4295775"/>
          <p14:tracePt t="168284" x="2633663" y="4170363"/>
          <p14:tracePt t="168309" x="2633663" y="4098925"/>
          <p14:tracePt t="168334" x="2633663" y="4081463"/>
          <p14:tracePt t="168387" x="2643188" y="4081463"/>
          <p14:tracePt t="168412" x="2652713" y="4081463"/>
          <p14:tracePt t="168514" x="2643188" y="4081463"/>
          <p14:tracePt t="168531" x="2616200" y="4081463"/>
          <p14:tracePt t="168547" x="2598738" y="4081463"/>
          <p14:tracePt t="168559" x="2589213" y="4081463"/>
          <p14:tracePt t="168584" x="2581275" y="4081463"/>
          <p14:tracePt t="168612" x="2562225" y="4081463"/>
          <p14:tracePt t="168635" x="2554288" y="4071938"/>
          <p14:tracePt t="168659" x="2527300" y="4062413"/>
          <p14:tracePt t="168684" x="2509838" y="4044950"/>
          <p14:tracePt t="168963" x="2509838" y="4054475"/>
          <p14:tracePt t="168971" x="2509838" y="4071938"/>
          <p14:tracePt t="168987" x="2509838" y="4081463"/>
          <p14:tracePt t="169009" x="2509838" y="4125913"/>
          <p14:tracePt t="169034" x="2500313" y="4170363"/>
          <p14:tracePt t="169059" x="2500313" y="4179888"/>
          <p14:tracePt t="169084" x="2500313" y="4205288"/>
          <p14:tracePt t="169109" x="2490788" y="4259263"/>
          <p14:tracePt t="169134" x="2482850" y="4303713"/>
          <p14:tracePt t="169159" x="2473325" y="4322763"/>
          <p14:tracePt t="169211" x="2473325" y="4340225"/>
          <p14:tracePt t="169234" x="2465388" y="4384675"/>
          <p14:tracePt t="169259" x="2465388" y="4438650"/>
          <p14:tracePt t="169284" x="2465388" y="4500563"/>
          <p14:tracePt t="169309" x="2465388" y="4581525"/>
          <p14:tracePt t="169334" x="2482850" y="4697413"/>
          <p14:tracePt t="169359" x="2589213" y="4991100"/>
          <p14:tracePt t="169384" x="2705100" y="5286375"/>
          <p14:tracePt t="169409" x="2867025" y="5537200"/>
          <p14:tracePt t="169434" x="3089275" y="5867400"/>
          <p14:tracePt t="169459" x="3340100" y="6188075"/>
          <p14:tracePt t="169484" x="3571875" y="6465888"/>
          <p14:tracePt t="169509" x="3697288" y="6599238"/>
          <p14:tracePt t="169534" x="3714750" y="6626225"/>
          <p14:tracePt t="169559" x="3751263" y="6670675"/>
          <p14:tracePt t="169584" x="3848100" y="6751638"/>
          <p14:tracePt t="169609" x="3946525" y="6823075"/>
          <p14:tracePt t="169634" x="3973513" y="6840538"/>
          <p14:tracePt t="169659" x="4000500" y="6848475"/>
          <p14:tracePt t="169684" x="4027488" y="6848475"/>
          <p14:tracePt t="169709" x="4044950" y="6848475"/>
          <p14:tracePt t="169734" x="4054475" y="6848475"/>
          <p14:tracePt t="169788" x="4037013" y="6848475"/>
          <p14:tracePt t="169809" x="3990975" y="6848475"/>
          <p14:tracePt t="169834" x="3884613" y="6848475"/>
          <p14:tracePt t="169859" x="3714750" y="6848475"/>
          <p14:tracePt t="169884" x="3490913" y="6848475"/>
          <p14:tracePt t="169909" x="3330575" y="6813550"/>
          <p14:tracePt t="169934" x="3187700" y="6732588"/>
          <p14:tracePt t="169959" x="3152775" y="6724650"/>
          <p14:tracePt t="169984" x="3125788" y="6705600"/>
          <p14:tracePt t="170009" x="3044825" y="6643688"/>
          <p14:tracePt t="170034" x="2884488" y="6500813"/>
          <p14:tracePt t="170059" x="2768600" y="6357938"/>
          <p14:tracePt t="170084" x="2616200" y="6197600"/>
          <p14:tracePt t="170109" x="2536825" y="6099175"/>
          <p14:tracePt t="170134" x="2446338" y="5973763"/>
          <p14:tracePt t="170159" x="2330450" y="5813425"/>
          <p14:tracePt t="170184" x="2232025" y="5670550"/>
          <p14:tracePt t="170209" x="2160588" y="5562600"/>
          <p14:tracePt t="170234" x="2152650" y="5527675"/>
          <p14:tracePt t="170259" x="2125663" y="5510213"/>
          <p14:tracePt t="170309" x="2125663" y="5500688"/>
          <p14:tracePt t="170346" x="2133600" y="5500688"/>
          <p14:tracePt t="170359" x="2160588" y="5518150"/>
          <p14:tracePt t="170384" x="2205038" y="5581650"/>
          <p14:tracePt t="170409" x="2347913" y="5768975"/>
          <p14:tracePt t="170434" x="2616200" y="6126163"/>
          <p14:tracePt t="170460" x="2768600" y="6348413"/>
          <p14:tracePt t="170484" x="2795588" y="6411913"/>
          <p14:tracePt t="170509" x="2813050" y="6429375"/>
          <p14:tracePt t="170534" x="2813050" y="6446838"/>
          <p14:tracePt t="170559" x="2813050" y="6473825"/>
          <p14:tracePt t="170584" x="2795588" y="6491288"/>
          <p14:tracePt t="170609" x="2776538" y="6510338"/>
          <p14:tracePt t="170634" x="2732088" y="6518275"/>
          <p14:tracePt t="170659" x="2697163" y="6518275"/>
          <p14:tracePt t="170684" x="2670175" y="6518275"/>
          <p14:tracePt t="170709" x="2652713" y="6518275"/>
          <p14:tracePt t="170779" x="2670175" y="6527800"/>
          <p14:tracePt t="170787" x="2724150" y="6537325"/>
          <p14:tracePt t="170809" x="2894013" y="6581775"/>
          <p14:tracePt t="170834" x="3348038" y="6715125"/>
          <p14:tracePt t="170859" x="3554413" y="6769100"/>
          <p14:tracePt t="170884" x="3633788" y="6786563"/>
          <p14:tracePt t="170909" x="3679825" y="6786563"/>
          <p14:tracePt t="170934" x="3732213" y="6786563"/>
          <p14:tracePt t="170959" x="3795713" y="6786563"/>
          <p14:tracePt t="170984" x="3813175" y="6786563"/>
          <p14:tracePt t="171115" x="3803650" y="6786563"/>
          <p14:tracePt t="171123" x="3795713" y="6786563"/>
          <p14:tracePt t="171134" x="3786188" y="6786563"/>
          <p14:tracePt t="171159" x="3724275" y="6796088"/>
          <p14:tracePt t="171184" x="3679825" y="6823075"/>
          <p14:tracePt t="171209" x="3660775" y="6831013"/>
          <p14:tracePt t="171234" x="3581400" y="6848475"/>
          <p14:tracePt t="171259" x="3544888" y="6848475"/>
          <p14:tracePt t="171284" x="3490913" y="6848475"/>
          <p14:tracePt t="171309" x="3419475" y="6848475"/>
          <p14:tracePt t="171334" x="3357563" y="6848475"/>
          <p14:tracePt t="171359" x="3232150" y="6786563"/>
          <p14:tracePt t="171384" x="3054350" y="6661150"/>
          <p14:tracePt t="171409" x="2847975" y="6500813"/>
          <p14:tracePt t="171433" x="2670175" y="6296025"/>
          <p14:tracePt t="171459" x="2438400" y="5946775"/>
          <p14:tracePt t="171484" x="2312988" y="5680075"/>
          <p14:tracePt t="171509" x="2224088" y="5510213"/>
          <p14:tracePt t="171534" x="2133600" y="5322888"/>
          <p14:tracePt t="171559" x="2098675" y="5214938"/>
          <p14:tracePt t="171584" x="2098675" y="5089525"/>
          <p14:tracePt t="171609" x="2071688" y="5027613"/>
          <p14:tracePt t="171634" x="2071688" y="4973638"/>
          <p14:tracePt t="171659" x="2081213" y="4867275"/>
          <p14:tracePt t="171684" x="2081213" y="4697413"/>
          <p14:tracePt t="171709" x="2089150" y="4589463"/>
          <p14:tracePt t="171734" x="2108200" y="4510088"/>
          <p14:tracePt t="171759" x="2116138" y="4456113"/>
          <p14:tracePt t="171784" x="2143125" y="4411663"/>
          <p14:tracePt t="171787" x="2152650" y="4367213"/>
          <p14:tracePt t="171809" x="2179638" y="4295775"/>
          <p14:tracePt t="171834" x="2241550" y="4179888"/>
          <p14:tracePt t="171859" x="2312988" y="4062413"/>
          <p14:tracePt t="171884" x="2330450" y="4027488"/>
          <p14:tracePt t="171908" x="2357438" y="3973513"/>
          <p14:tracePt t="171934" x="2411413" y="3911600"/>
          <p14:tracePt t="171959" x="2473325" y="3813175"/>
          <p14:tracePt t="171984" x="2517775" y="3759200"/>
          <p14:tracePt t="172009" x="2554288" y="3724275"/>
          <p14:tracePt t="172033" x="2562225" y="3705225"/>
          <p14:tracePt t="172059" x="2608263" y="3660775"/>
          <p14:tracePt t="172083" x="2625725" y="3625850"/>
          <p14:tracePt t="172109" x="2633663" y="3616325"/>
          <p14:tracePt t="172213" x="2633663" y="3608388"/>
          <p14:tracePt t="172259" x="2616200" y="3608388"/>
          <p14:tracePt t="172275" x="2608263" y="3616325"/>
          <p14:tracePt t="172291" x="2608263" y="3625850"/>
          <p14:tracePt t="172308" x="2598738" y="3643313"/>
          <p14:tracePt t="172333" x="2571750" y="3714750"/>
          <p14:tracePt t="172358" x="2544763" y="3822700"/>
          <p14:tracePt t="172384" x="2517775" y="4027488"/>
          <p14:tracePt t="172409" x="2509838" y="4259263"/>
          <p14:tracePt t="172433" x="2589213" y="4473575"/>
          <p14:tracePt t="172459" x="2732088" y="4768850"/>
          <p14:tracePt t="172484" x="2768600" y="4840288"/>
          <p14:tracePt t="172509" x="2901950" y="5180013"/>
          <p14:tracePt t="172534" x="3357563" y="5857875"/>
          <p14:tracePt t="172559" x="3768725" y="6251575"/>
          <p14:tracePt t="172584" x="3983038" y="6402388"/>
          <p14:tracePt t="172609" x="4044950" y="6446838"/>
          <p14:tracePt t="172633" x="4125913" y="6491288"/>
          <p14:tracePt t="172658" x="4419600" y="6653213"/>
          <p14:tracePt t="172683" x="4830763" y="6724650"/>
          <p14:tracePt t="172708" x="5133975" y="6751638"/>
          <p14:tracePt t="172733" x="5170488" y="6751638"/>
          <p14:tracePt t="172859" x="5153025" y="6751638"/>
          <p14:tracePt t="172867" x="5126038" y="6751638"/>
          <p14:tracePt t="172883" x="5054600" y="6751638"/>
          <p14:tracePt t="172909" x="4786313" y="6751638"/>
          <p14:tracePt t="172933" x="4375150" y="6751638"/>
          <p14:tracePt t="172958" x="4017963" y="6751638"/>
          <p14:tracePt t="172983" x="3759200" y="6751638"/>
          <p14:tracePt t="173009" x="3490913" y="6732588"/>
          <p14:tracePt t="173033" x="3224213" y="6608763"/>
          <p14:tracePt t="173059" x="2867025" y="6357938"/>
          <p14:tracePt t="173083" x="2625725" y="6143625"/>
          <p14:tracePt t="173108" x="2419350" y="5875338"/>
          <p14:tracePt t="173133" x="2339975" y="5724525"/>
          <p14:tracePt t="173158" x="2295525" y="5446713"/>
          <p14:tracePt t="173184" x="2295525" y="5241925"/>
          <p14:tracePt t="173209" x="2295525" y="5143500"/>
          <p14:tracePt t="173234" x="2366963" y="4983163"/>
          <p14:tracePt t="173258" x="2608263" y="4732338"/>
          <p14:tracePt t="173284" x="2803525" y="4589463"/>
          <p14:tracePt t="173309" x="3036888" y="4446588"/>
          <p14:tracePt t="173313" x="3098800" y="4419600"/>
          <p14:tracePt t="173334" x="3295650" y="4367213"/>
          <p14:tracePt t="173358" x="3581400" y="4330700"/>
          <p14:tracePt t="173383" x="3983038" y="4330700"/>
          <p14:tracePt t="173409" x="4367213" y="4456113"/>
          <p14:tracePt t="173433" x="4660900" y="4562475"/>
          <p14:tracePt t="173459" x="5037138" y="4751388"/>
          <p14:tracePt t="173483" x="5214938" y="4875213"/>
          <p14:tracePt t="173508" x="5322888" y="4991100"/>
          <p14:tracePt t="173533" x="5384800" y="5126038"/>
          <p14:tracePt t="173558" x="5483225" y="5367338"/>
          <p14:tracePt t="173583" x="5589588" y="5661025"/>
          <p14:tracePt t="173609" x="5634038" y="5867400"/>
          <p14:tracePt t="173633" x="5634038" y="5965825"/>
          <p14:tracePt t="173658" x="5634038" y="6108700"/>
          <p14:tracePt t="173683" x="5634038" y="6251575"/>
          <p14:tracePt t="173708" x="5626100" y="6367463"/>
          <p14:tracePt t="173733" x="5572125" y="6446838"/>
          <p14:tracePt t="173758" x="5500688" y="6510338"/>
          <p14:tracePt t="173783" x="5429250" y="6545263"/>
          <p14:tracePt t="173787" x="5411788" y="6554788"/>
          <p14:tracePt t="173809" x="5322888" y="6554788"/>
          <p14:tracePt t="173833" x="5018088" y="6545263"/>
          <p14:tracePt t="173858" x="4394200" y="6340475"/>
          <p14:tracePt t="173883" x="4081463" y="6242050"/>
          <p14:tracePt t="173908" x="3965575" y="6180138"/>
          <p14:tracePt t="173933" x="3911600" y="6143625"/>
          <p14:tracePt t="173958" x="3840163" y="6000750"/>
          <p14:tracePt t="173983" x="3795713" y="5840413"/>
          <p14:tracePt t="174009" x="3759200" y="5732463"/>
          <p14:tracePt t="174033" x="3751263" y="5697538"/>
          <p14:tracePt t="174058" x="3714750" y="5608638"/>
          <p14:tracePt t="174083" x="3687763" y="5537200"/>
          <p14:tracePt t="174108" x="3679825" y="5510213"/>
          <p14:tracePt t="174158" x="3660775" y="5491163"/>
          <p14:tracePt t="174291" x="3652838" y="5491163"/>
          <p14:tracePt t="174387" x="3652838" y="5483225"/>
          <p14:tracePt t="174395" x="3633788" y="5465763"/>
          <p14:tracePt t="174411" x="3616325" y="5446713"/>
          <p14:tracePt t="174433" x="3571875" y="5429250"/>
          <p14:tracePt t="174458" x="3536950" y="5411788"/>
          <p14:tracePt t="174483" x="3509963" y="5411788"/>
          <p14:tracePt t="174508" x="3490913" y="5411788"/>
          <p14:tracePt t="174533" x="3473450" y="5411788"/>
          <p14:tracePt t="174558" x="3455988" y="5340350"/>
          <p14:tracePt t="174583" x="3455988" y="5232400"/>
          <p14:tracePt t="174608" x="3473450" y="5116513"/>
          <p14:tracePt t="174633" x="3500438" y="5054600"/>
          <p14:tracePt t="174659" x="3633788" y="4857750"/>
          <p14:tracePt t="174683" x="3813175" y="4643438"/>
          <p14:tracePt t="174708" x="3902075" y="4562475"/>
          <p14:tracePt t="174733" x="3938588" y="4518025"/>
          <p14:tracePt t="174758" x="3956050" y="4518025"/>
          <p14:tracePt t="174783" x="4000500" y="4483100"/>
          <p14:tracePt t="174787" x="4027488" y="4465638"/>
          <p14:tracePt t="174808" x="4044950" y="4456113"/>
          <p14:tracePt t="174833" x="4062413" y="4446588"/>
          <p14:tracePt t="174883" x="4108450" y="4438650"/>
          <p14:tracePt t="174908" x="4160838" y="4419600"/>
          <p14:tracePt t="174933" x="4197350" y="4402138"/>
          <p14:tracePt t="174958" x="4224338" y="4384675"/>
          <p14:tracePt t="174983" x="4224338" y="4375150"/>
          <p14:tracePt t="175008" x="4224338" y="4340225"/>
          <p14:tracePt t="175033" x="4224338" y="4259263"/>
          <p14:tracePt t="175058" x="4241800" y="4170363"/>
          <p14:tracePt t="175083" x="4251325" y="4152900"/>
          <p14:tracePt t="175108" x="4251325" y="4133850"/>
          <p14:tracePt t="175133" x="4276725" y="4098925"/>
          <p14:tracePt t="175158" x="4313238" y="4037013"/>
          <p14:tracePt t="175183" x="4322763" y="4027488"/>
          <p14:tracePt t="175208" x="4340225" y="4010025"/>
          <p14:tracePt t="175258" x="4357688" y="4000500"/>
          <p14:tracePt t="175283" x="4375150" y="4000500"/>
          <p14:tracePt t="175331" x="4384675" y="4000500"/>
          <p14:tracePt t="175467" x="4402138" y="4000500"/>
          <p14:tracePt t="175475" x="4402138" y="4010025"/>
          <p14:tracePt t="175483" x="4419600" y="4027488"/>
          <p14:tracePt t="175508" x="4554538" y="4205288"/>
          <p14:tracePt t="175533" x="4705350" y="4473575"/>
          <p14:tracePt t="175558" x="4884738" y="4724400"/>
          <p14:tracePt t="175583" x="5072063" y="5018088"/>
          <p14:tracePt t="175608" x="5295900" y="5340350"/>
          <p14:tracePt t="175633" x="5402263" y="5545138"/>
          <p14:tracePt t="175658" x="5510213" y="5715000"/>
          <p14:tracePt t="175683" x="5537200" y="5786438"/>
          <p14:tracePt t="175708" x="5562600" y="5875338"/>
          <p14:tracePt t="175733" x="5581650" y="5991225"/>
          <p14:tracePt t="175758" x="5581650" y="6108700"/>
          <p14:tracePt t="175783" x="5510213" y="6215063"/>
          <p14:tracePt t="175787" x="5500688" y="6224588"/>
          <p14:tracePt t="175808" x="5446713" y="6232525"/>
          <p14:tracePt t="175833" x="5402263" y="6242050"/>
          <p14:tracePt t="175858" x="5295900" y="6170613"/>
          <p14:tracePt t="175883" x="5170488" y="5894388"/>
          <p14:tracePt t="175908" x="5045075" y="5572125"/>
          <p14:tracePt t="175933" x="4946650" y="5268913"/>
          <p14:tracePt t="175958" x="4911725" y="5027613"/>
          <p14:tracePt t="175983" x="4867275" y="4822825"/>
          <p14:tracePt t="176008" x="4795838" y="4554538"/>
          <p14:tracePt t="176033" x="4741863" y="4384675"/>
          <p14:tracePt t="176058" x="4697413" y="4268788"/>
          <p14:tracePt t="176083" x="4687888" y="4205288"/>
          <p14:tracePt t="176108" x="4679950" y="4125913"/>
          <p14:tracePt t="176133" x="4652963" y="4010025"/>
          <p14:tracePt t="176158" x="4625975" y="3938588"/>
          <p14:tracePt t="176183" x="4598988" y="3911600"/>
          <p14:tracePt t="176208" x="4581525" y="3902075"/>
          <p14:tracePt t="176233" x="4545013" y="3902075"/>
          <p14:tracePt t="176258" x="4527550" y="3902075"/>
          <p14:tracePt t="176283" x="4446588" y="3911600"/>
          <p14:tracePt t="176308" x="4340225" y="3956050"/>
          <p14:tracePt t="176333" x="4179888" y="4000500"/>
          <p14:tracePt t="176358" x="4108450" y="4010025"/>
          <p14:tracePt t="176383" x="4071938" y="4017963"/>
          <p14:tracePt t="176408" x="4044950" y="4017963"/>
          <p14:tracePt t="176433" x="4017963" y="4017963"/>
          <p14:tracePt t="176458" x="3973513" y="4017963"/>
          <p14:tracePt t="176483" x="3965575" y="4017963"/>
          <p14:tracePt t="176508" x="3938588" y="4027488"/>
          <p14:tracePt t="176533" x="3919538" y="4044950"/>
          <p14:tracePt t="176558" x="3902075" y="4062413"/>
          <p14:tracePt t="176583" x="3902075" y="4098925"/>
          <p14:tracePt t="176608" x="3902075" y="4116388"/>
          <p14:tracePt t="176633" x="3938588" y="4125913"/>
          <p14:tracePt t="176658" x="4000500" y="4125913"/>
          <p14:tracePt t="176683" x="4044950" y="4108450"/>
          <p14:tracePt t="176708" x="4071938" y="4071938"/>
          <p14:tracePt t="176733" x="4081463" y="4044950"/>
          <p14:tracePt t="176758" x="4081463" y="4037013"/>
          <p14:tracePt t="176783" x="4081463" y="4017963"/>
          <p14:tracePt t="176808" x="4081463" y="4010025"/>
          <p14:tracePt t="176833" x="4027488" y="3965575"/>
          <p14:tracePt t="176858" x="3956050" y="3894138"/>
          <p14:tracePt t="176883" x="3884613" y="3822700"/>
          <p14:tracePt t="176908" x="3857625" y="3768725"/>
          <p14:tracePt t="176933" x="3830638" y="3705225"/>
          <p14:tracePt t="176958" x="3813175" y="3652838"/>
          <p14:tracePt t="176983" x="3813175" y="3616325"/>
          <p14:tracePt t="177008" x="3813175" y="3608388"/>
          <p14:tracePt t="177083" x="3822700" y="3643313"/>
          <p14:tracePt t="177091" x="3830638" y="3697288"/>
          <p14:tracePt t="177108" x="3884613" y="3875088"/>
          <p14:tracePt t="177133" x="4010025" y="4251325"/>
          <p14:tracePt t="177158" x="4133850" y="4705350"/>
          <p14:tracePt t="177183" x="4348163" y="5367338"/>
          <p14:tracePt t="177208" x="4562475" y="6099175"/>
          <p14:tracePt t="177234" x="4803775" y="6848475"/>
          <p14:tracePt t="177258" x="4840288" y="6848475"/>
          <p14:tracePt t="177283" x="4857750" y="6848475"/>
          <p14:tracePt t="177387" x="4848225" y="6848475"/>
          <p14:tracePt t="177419" x="4830763" y="6848475"/>
          <p14:tracePt t="177428" x="4822825" y="6848475"/>
          <p14:tracePt t="177436" x="4795838" y="6823075"/>
          <p14:tracePt t="177458" x="4679950" y="6608763"/>
          <p14:tracePt t="177483" x="4491038" y="6205538"/>
          <p14:tracePt t="177508" x="4384675" y="5929313"/>
          <p14:tracePt t="177533" x="4313238" y="5724525"/>
          <p14:tracePt t="177558" x="4276725" y="5599113"/>
          <p14:tracePt t="177583" x="4241800" y="5446713"/>
          <p14:tracePt t="177608" x="4214813" y="5295900"/>
          <p14:tracePt t="177633" x="4214813" y="5241925"/>
          <p14:tracePt t="177723" x="4205288" y="5251450"/>
          <p14:tracePt t="177731" x="4205288" y="5322888"/>
          <p14:tracePt t="177739" x="4197350" y="5384800"/>
          <p14:tracePt t="177758" x="4197350" y="5545138"/>
          <p14:tracePt t="177783" x="4197350" y="5830888"/>
          <p14:tracePt t="177786" x="4197350" y="5938838"/>
          <p14:tracePt t="177808" x="4197350" y="6188075"/>
          <p14:tracePt t="177833" x="4170363" y="6616700"/>
          <p14:tracePt t="177857" x="4143375" y="6751638"/>
          <p14:tracePt t="177883" x="4133850" y="6751638"/>
          <p14:tracePt t="177908" x="4081463" y="6680200"/>
          <p14:tracePt t="177933" x="3919538" y="6518275"/>
          <p14:tracePt t="177958" x="3786188" y="6402388"/>
          <p14:tracePt t="177983" x="3741738" y="6375400"/>
          <p14:tracePt t="178043" x="3732213" y="6375400"/>
          <p14:tracePt t="178058" x="3724275" y="6375400"/>
          <p14:tracePt t="178083" x="3697288" y="6394450"/>
          <p14:tracePt t="178108" x="3670300" y="6411913"/>
          <p14:tracePt t="178133" x="3670300" y="6419850"/>
          <p14:tracePt t="178158" x="3670300" y="6429375"/>
          <p14:tracePt t="178183" x="3687763" y="6465888"/>
          <p14:tracePt t="178208" x="3795713" y="6518275"/>
          <p14:tracePt t="178234" x="4446588" y="6599238"/>
          <p14:tracePt t="178258" x="5108575" y="6599238"/>
          <p14:tracePt t="178283" x="5286375" y="6572250"/>
          <p14:tracePt t="178308" x="5295900" y="6562725"/>
          <p14:tracePt t="178333" x="5295900" y="6554788"/>
          <p14:tracePt t="178357" x="5295900" y="6537325"/>
          <p14:tracePt t="178395" x="5276850" y="6537325"/>
          <p14:tracePt t="178408" x="5251450" y="6537325"/>
          <p14:tracePt t="178433" x="5081588" y="6562725"/>
          <p14:tracePt t="178458" x="4956175" y="6599238"/>
          <p14:tracePt t="178483" x="4705350" y="6643688"/>
          <p14:tracePt t="178508" x="4510088" y="6688138"/>
          <p14:tracePt t="178533" x="4429125" y="6697663"/>
          <p14:tracePt t="178558" x="4394200" y="6705600"/>
          <p14:tracePt t="178608" x="4384675" y="6705600"/>
          <p14:tracePt t="178633" x="4303713" y="6705600"/>
          <p14:tracePt t="178657" x="4179888" y="6715125"/>
          <p14:tracePt t="178683" x="4081463" y="6724650"/>
          <p14:tracePt t="178707" x="4044950" y="6724650"/>
          <p14:tracePt t="178733" x="4037013" y="6732588"/>
          <p14:tracePt t="178758" x="4010025" y="6742113"/>
          <p14:tracePt t="178783" x="3973513" y="6742113"/>
          <p14:tracePt t="178907" x="3965575" y="6742113"/>
          <p14:tracePt t="178995" x="3956050" y="6742113"/>
          <p14:tracePt t="179083" x="3983038" y="6742113"/>
          <p14:tracePt t="179090" x="4000500" y="6732588"/>
          <p14:tracePt t="179108" x="4044950" y="6732588"/>
          <p14:tracePt t="179132" x="4062413" y="6724650"/>
          <p14:tracePt t="179183" x="4179888" y="6769100"/>
          <p14:tracePt t="179207" x="4679950" y="6848475"/>
          <p14:tracePt t="179233" x="5108575" y="6848475"/>
          <p14:tracePt t="179257" x="5153025" y="6848475"/>
          <p14:tracePt t="179347" x="5143500" y="6848475"/>
          <p14:tracePt t="179355" x="5126038" y="6848475"/>
          <p14:tracePt t="179363" x="5108575" y="6848475"/>
          <p14:tracePt t="179382" x="5054600" y="6848475"/>
          <p14:tracePt t="179407" x="4884738" y="6848475"/>
          <p14:tracePt t="179433" x="4589463" y="6848475"/>
          <p14:tracePt t="179458" x="4232275" y="6848475"/>
          <p14:tracePt t="179483" x="3786188" y="6848475"/>
          <p14:tracePt t="179508" x="3633788" y="6848475"/>
          <p14:tracePt t="179532" x="3562350" y="6848475"/>
          <p14:tracePt t="179557" x="3527425" y="6848475"/>
          <p14:tracePt t="179582" x="3490913" y="6848475"/>
          <p14:tracePt t="179803" x="3500438" y="6840538"/>
          <p14:tracePt t="179811" x="3527425" y="6823075"/>
          <p14:tracePt t="179818" x="3554413" y="6831013"/>
          <p14:tracePt t="179833" x="3571875" y="6831013"/>
          <p14:tracePt t="179858" x="3616325" y="6804025"/>
          <p14:tracePt t="179883" x="3697288" y="6786563"/>
          <p14:tracePt t="179907" x="3741738" y="6777038"/>
          <p14:tracePt t="180163" x="3741738" y="6769100"/>
          <p14:tracePt t="180179" x="3724275" y="6769100"/>
          <p14:tracePt t="180187" x="3705225" y="6769100"/>
          <p14:tracePt t="180207" x="3679825" y="6769100"/>
          <p14:tracePt t="180232" x="3633788" y="6751638"/>
          <p14:tracePt t="180257" x="3598863" y="6732588"/>
          <p14:tracePt t="180283" x="3554413" y="6715125"/>
          <p14:tracePt t="180308" x="3517900" y="6715125"/>
          <p14:tracePt t="180332" x="3402013" y="6670675"/>
          <p14:tracePt t="180357" x="3313113" y="6661150"/>
          <p14:tracePt t="180382" x="3268663" y="6634163"/>
          <p14:tracePt t="180407" x="3214688" y="6626225"/>
          <p14:tracePt t="180432" x="3143250" y="6599238"/>
          <p14:tracePt t="180458" x="3062288" y="6562725"/>
          <p14:tracePt t="180482" x="2946400" y="6491288"/>
          <p14:tracePt t="180507" x="2874963" y="6438900"/>
          <p14:tracePt t="180532" x="2786063" y="6367463"/>
          <p14:tracePt t="180557" x="2705100" y="6303963"/>
          <p14:tracePt t="180582" x="2660650" y="6251575"/>
          <p14:tracePt t="180607" x="2652713" y="6232525"/>
          <p14:tracePt t="180660" x="2660650" y="6232525"/>
          <p14:tracePt t="180683" x="2697163" y="6232525"/>
          <p14:tracePt t="180707" x="2732088" y="6232525"/>
          <p14:tracePt t="180732" x="2795588" y="6232525"/>
          <p14:tracePt t="180757" x="2894013" y="6296025"/>
          <p14:tracePt t="180782" x="2955925" y="6367463"/>
          <p14:tracePt t="180786" x="2965450" y="6367463"/>
          <p14:tracePt t="180807" x="2973388" y="6384925"/>
          <p14:tracePt t="180867" x="2982913" y="6384925"/>
          <p14:tracePt t="180971" x="2982913" y="6394450"/>
          <p14:tracePt t="181091" x="2973388" y="6384925"/>
          <p14:tracePt t="181115" x="2973388" y="6375400"/>
          <p14:tracePt t="181155" x="2973388" y="6367463"/>
          <p14:tracePt t="181171" x="2990850" y="6357938"/>
          <p14:tracePt t="181182" x="3000375" y="6340475"/>
          <p14:tracePt t="181207" x="3054350" y="6286500"/>
          <p14:tracePt t="181232" x="3098800" y="6224588"/>
          <p14:tracePt t="181257" x="3116263" y="6197600"/>
          <p14:tracePt t="181308" x="3017838" y="6116638"/>
          <p14:tracePt t="181332" x="2867025" y="5965825"/>
          <p14:tracePt t="181357" x="2759075" y="5857875"/>
          <p14:tracePt t="181382" x="2687638" y="5813425"/>
          <p14:tracePt t="181407" x="2608263" y="5776913"/>
          <p14:tracePt t="181432" x="2384425" y="5697538"/>
          <p14:tracePt t="181457" x="2036763" y="5634038"/>
          <p14:tracePt t="181482" x="1758950" y="5608638"/>
          <p14:tracePt t="181507" x="1608138" y="5608638"/>
          <p14:tracePt t="181532" x="1446213" y="5608638"/>
          <p14:tracePt t="181557" x="1268413" y="5634038"/>
          <p14:tracePt t="181582" x="1187450" y="5643563"/>
          <p14:tracePt t="181607" x="1160463" y="5643563"/>
          <p14:tracePt t="181651" x="1152525" y="5643563"/>
          <p14:tracePt t="181660" x="1133475" y="5643563"/>
          <p14:tracePt t="181682" x="1089025" y="5653088"/>
          <p14:tracePt t="181707" x="1062038" y="5653088"/>
          <p14:tracePt t="181732" x="1044575" y="5653088"/>
          <p14:tracePt t="181757" x="973138" y="5653088"/>
          <p14:tracePt t="181782" x="812800" y="5589588"/>
          <p14:tracePt t="181786" x="758825" y="5554663"/>
          <p14:tracePt t="181807" x="669925" y="5510213"/>
          <p14:tracePt t="181832" x="581025" y="5465763"/>
          <p14:tracePt t="181857" x="581025" y="5446713"/>
          <p14:tracePt t="181882" x="581025" y="5438775"/>
          <p14:tracePt t="181907" x="581025" y="5402263"/>
          <p14:tracePt t="181932" x="581025" y="5375275"/>
          <p14:tracePt t="181957" x="633413" y="5303838"/>
          <p14:tracePt t="181982" x="704850" y="5241925"/>
          <p14:tracePt t="182007" x="776288" y="5197475"/>
          <p14:tracePt t="182032" x="812800" y="5153025"/>
          <p14:tracePt t="182057" x="847725" y="5116513"/>
          <p14:tracePt t="182082" x="874713" y="5081588"/>
          <p14:tracePt t="182107" x="946150" y="5027613"/>
          <p14:tracePt t="182132" x="1017588" y="4983163"/>
          <p14:tracePt t="182157" x="1089025" y="4938713"/>
          <p14:tracePt t="182182" x="1160463" y="4894263"/>
          <p14:tracePt t="182207" x="1312863" y="4840288"/>
          <p14:tracePt t="182232" x="1473200" y="4776788"/>
          <p14:tracePt t="182257" x="1562100" y="4741863"/>
          <p14:tracePt t="182282" x="1589088" y="4732338"/>
          <p14:tracePt t="182307" x="1616075" y="4714875"/>
          <p14:tracePt t="182332" x="1679575" y="4687888"/>
          <p14:tracePt t="182357" x="1731963" y="4679950"/>
          <p14:tracePt t="182382" x="1776413" y="4660900"/>
          <p14:tracePt t="182407" x="1812925" y="4660900"/>
          <p14:tracePt t="182432" x="1830388" y="4652963"/>
          <p14:tracePt t="182595" x="1822450" y="4652963"/>
          <p14:tracePt t="182603" x="1768475" y="4670425"/>
          <p14:tracePt t="182612" x="1714500" y="4697413"/>
          <p14:tracePt t="182632" x="1527175" y="4741863"/>
          <p14:tracePt t="182657" x="1223963" y="4813300"/>
          <p14:tracePt t="182682" x="893763" y="4884738"/>
          <p14:tracePt t="182707" x="768350" y="4902200"/>
          <p14:tracePt t="182732" x="714375" y="4911725"/>
          <p14:tracePt t="182757" x="660400" y="4911725"/>
          <p14:tracePt t="182782" x="571500" y="4911725"/>
          <p14:tracePt t="182785" x="500063" y="4911725"/>
          <p14:tracePt t="182807" x="357188" y="4911725"/>
          <p14:tracePt t="182832" x="142875" y="4911725"/>
          <p14:tracePt t="183163" x="9525" y="4919663"/>
          <p14:tracePt t="183171" x="36513" y="4919663"/>
          <p14:tracePt t="183182" x="44450" y="4911725"/>
          <p14:tracePt t="183207" x="71438" y="4911725"/>
          <p14:tracePt t="183232" x="80963" y="4911725"/>
          <p14:tracePt t="183257" x="98425" y="4911725"/>
          <p14:tracePt t="183282" x="115888" y="4902200"/>
          <p14:tracePt t="183307" x="125413" y="4902200"/>
          <p14:tracePt t="183339" x="133350" y="4902200"/>
          <p14:tracePt t="183357" x="142875" y="4902200"/>
          <p14:tracePt t="183382" x="160338" y="4902200"/>
          <p14:tracePt t="183407" x="187325" y="4894263"/>
          <p14:tracePt t="183432" x="196850" y="4894263"/>
          <p14:tracePt t="183457" x="204788" y="4884738"/>
          <p14:tracePt t="183482" x="214313" y="4884738"/>
          <p14:tracePt t="183507" x="231775" y="4875213"/>
          <p14:tracePt t="183532" x="250825" y="4867275"/>
          <p14:tracePt t="183582" x="258763" y="4857750"/>
          <p14:tracePt t="183607" x="285750" y="4848225"/>
          <p14:tracePt t="183632" x="312738" y="4848225"/>
          <p14:tracePt t="183657" x="347663" y="4840288"/>
          <p14:tracePt t="183682" x="374650" y="4830763"/>
          <p14:tracePt t="183707" x="428625" y="4822825"/>
          <p14:tracePt t="183732" x="455613" y="4813300"/>
          <p14:tracePt t="183757" x="465138" y="4813300"/>
          <p14:tracePt t="183782" x="482600" y="4813300"/>
          <p14:tracePt t="183785" x="500063" y="4813300"/>
          <p14:tracePt t="183807" x="554038" y="4813300"/>
          <p14:tracePt t="183832" x="625475" y="4795838"/>
          <p14:tracePt t="183857" x="642938" y="4795838"/>
          <p14:tracePt t="183882" x="660400" y="4795838"/>
          <p14:tracePt t="183907" x="704850" y="4795838"/>
          <p14:tracePt t="183932" x="741363" y="4795838"/>
          <p14:tracePt t="183957" x="776288" y="4795838"/>
          <p14:tracePt t="183982" x="822325" y="4795838"/>
          <p14:tracePt t="184007" x="919163" y="4795838"/>
          <p14:tracePt t="184032" x="1000125" y="4803775"/>
          <p14:tracePt t="184057" x="1062038" y="4830763"/>
          <p14:tracePt t="184082" x="1098550" y="4848225"/>
          <p14:tracePt t="184107" x="1169988" y="4884738"/>
          <p14:tracePt t="184132" x="1268413" y="4929188"/>
          <p14:tracePt t="184157" x="1303338" y="4938713"/>
          <p14:tracePt t="184182" x="1312863" y="4938713"/>
          <p14:tracePt t="184232" x="1330325" y="4938713"/>
          <p14:tracePt t="184435" x="1347788" y="4938713"/>
          <p14:tracePt t="184443" x="1366838" y="4938713"/>
          <p14:tracePt t="184457" x="1401763" y="4929188"/>
          <p14:tracePt t="184482" x="1517650" y="4902200"/>
          <p14:tracePt t="184507" x="1670050" y="4840288"/>
          <p14:tracePt t="184532" x="1687513" y="4830763"/>
          <p14:tracePt t="184651" x="1687513" y="4840288"/>
          <p14:tracePt t="184667" x="1687513" y="4857750"/>
          <p14:tracePt t="184675" x="1687513" y="4875213"/>
          <p14:tracePt t="184685" x="1679575" y="4902200"/>
          <p14:tracePt t="184707" x="1598613" y="4983163"/>
          <p14:tracePt t="184732" x="1446213" y="5116513"/>
          <p14:tracePt t="184757" x="1268413" y="5232400"/>
          <p14:tracePt t="184782" x="1152525" y="5295900"/>
          <p14:tracePt t="184785" x="1133475" y="5303838"/>
          <p14:tracePt t="184807" x="1098550" y="5313363"/>
          <p14:tracePt t="184832" x="1027113" y="5322888"/>
          <p14:tracePt t="184857" x="946150" y="5330825"/>
          <p14:tracePt t="184882" x="874713" y="5340350"/>
          <p14:tracePt t="184907" x="803275" y="5367338"/>
          <p14:tracePt t="184932" x="696913" y="5367338"/>
          <p14:tracePt t="184957" x="500063" y="5384800"/>
          <p14:tracePt t="184982" x="366713" y="5402263"/>
          <p14:tracePt t="185007" x="330200" y="5411788"/>
          <p14:tracePt t="185075" x="322263" y="5411788"/>
          <p14:tracePt t="185085" x="312738" y="5411788"/>
          <p14:tracePt t="185107" x="303213" y="5411788"/>
          <p14:tracePt t="185171" x="295275" y="5411788"/>
          <p14:tracePt t="185187" x="295275" y="5402263"/>
          <p14:tracePt t="185195" x="285750" y="5394325"/>
          <p14:tracePt t="185207" x="276225" y="5384800"/>
          <p14:tracePt t="185232" x="258763" y="5367338"/>
          <p14:tracePt t="185257" x="250825" y="5357813"/>
          <p14:tracePt t="185282" x="250825" y="5348288"/>
          <p14:tracePt t="185307" x="250825" y="5340350"/>
          <p14:tracePt t="185331" x="250825" y="5330825"/>
          <p14:tracePt t="185357" x="250825" y="5295900"/>
          <p14:tracePt t="185382" x="258763" y="5268913"/>
          <p14:tracePt t="185407" x="268288" y="5251450"/>
          <p14:tracePt t="185432" x="285750" y="5241925"/>
          <p14:tracePt t="185457" x="303213" y="5232400"/>
          <p14:tracePt t="185482" x="339725" y="5214938"/>
          <p14:tracePt t="185506" x="384175" y="5205413"/>
          <p14:tracePt t="185532" x="419100" y="5197475"/>
          <p14:tracePt t="185557" x="455613" y="5187950"/>
          <p14:tracePt t="185582" x="473075" y="5180013"/>
          <p14:tracePt t="185607" x="509588" y="5170488"/>
          <p14:tracePt t="185656" x="527050" y="5170488"/>
          <p14:tracePt t="186730" x="536575" y="5170488"/>
          <p14:tracePt t="186835" x="544513" y="5170488"/>
          <p14:tracePt t="186883" x="554038" y="5170488"/>
          <p14:tracePt t="186923" x="561975" y="5170488"/>
          <p14:tracePt t="186947" x="581025" y="5170488"/>
          <p14:tracePt t="186955" x="588963" y="5170488"/>
          <p14:tracePt t="186963" x="608013" y="5170488"/>
          <p14:tracePt t="186981" x="625475" y="5170488"/>
          <p14:tracePt t="187006" x="642938" y="5170488"/>
          <p14:tracePt t="187031" x="652463" y="5170488"/>
          <p14:tracePt t="187056" x="660400" y="5170488"/>
          <p14:tracePt t="187081" x="687388" y="5170488"/>
          <p14:tracePt t="187106" x="731838" y="5170488"/>
          <p14:tracePt t="187131" x="758825" y="5170488"/>
          <p14:tracePt t="187156" x="785813" y="5170488"/>
          <p14:tracePt t="187181" x="812800" y="5170488"/>
          <p14:tracePt t="187206" x="830263" y="5170488"/>
          <p14:tracePt t="187256" x="866775" y="5160963"/>
          <p14:tracePt t="187282" x="919163" y="5143500"/>
          <p14:tracePt t="187307" x="928688" y="5143500"/>
          <p14:tracePt t="187332" x="973138" y="5133975"/>
          <p14:tracePt t="187356" x="1036638" y="5133975"/>
          <p14:tracePt t="187381" x="1071563" y="5133975"/>
          <p14:tracePt t="187406" x="1098550" y="5133975"/>
          <p14:tracePt t="187431" x="1143000" y="5153025"/>
          <p14:tracePt t="187456" x="1223963" y="5187950"/>
          <p14:tracePt t="187481" x="1268413" y="5224463"/>
          <p14:tracePt t="187531" x="1276350" y="5224463"/>
          <p14:tracePt t="187556" x="1303338" y="5224463"/>
          <p14:tracePt t="187581" x="1322388" y="5224463"/>
          <p14:tracePt t="187606" x="1339850" y="5224463"/>
          <p14:tracePt t="187631" x="1384300" y="5180013"/>
          <p14:tracePt t="187656" x="1465263" y="5099050"/>
          <p14:tracePt t="187681" x="1517650" y="5054600"/>
          <p14:tracePt t="187706" x="1536700" y="5037138"/>
          <p14:tracePt t="187756" x="1554163" y="5037138"/>
          <p14:tracePt t="187781" x="1581150" y="5018088"/>
          <p14:tracePt t="187806" x="1589088" y="5010150"/>
          <p14:tracePt t="187860" x="1598613" y="5010150"/>
          <p14:tracePt t="187867" x="1608138" y="5010150"/>
          <p14:tracePt t="187881" x="1625600" y="5018088"/>
          <p14:tracePt t="187906" x="1697038" y="5126038"/>
          <p14:tracePt t="187931" x="1704975" y="5153025"/>
          <p14:tracePt t="187956" x="1724025" y="5232400"/>
          <p14:tracePt t="187981" x="1847850" y="5518150"/>
          <p14:tracePt t="188006" x="1990725" y="5840413"/>
          <p14:tracePt t="188031" x="2108200" y="5991225"/>
          <p14:tracePt t="188056" x="2116138" y="6010275"/>
          <p14:tracePt t="188106" x="2179638" y="6037263"/>
          <p14:tracePt t="188131" x="2268538" y="6062663"/>
          <p14:tracePt t="188227" x="2276475" y="6072188"/>
          <p14:tracePt t="188235" x="2286000" y="6072188"/>
          <p14:tracePt t="188257" x="2322513" y="6099175"/>
          <p14:tracePt t="188282" x="2347913" y="6116638"/>
          <p14:tracePt t="188286" x="2366963" y="6126163"/>
          <p14:tracePt t="188306" x="2482850" y="6180138"/>
          <p14:tracePt t="188331" x="2616200" y="6224588"/>
          <p14:tracePt t="188356" x="2643188" y="6242050"/>
          <p14:tracePt t="188381" x="2652713" y="6242050"/>
          <p14:tracePt t="188406" x="2679700" y="6259513"/>
          <p14:tracePt t="188431" x="2813050" y="6330950"/>
          <p14:tracePt t="188456" x="2901950" y="6384925"/>
          <p14:tracePt t="188481" x="2928938" y="6394450"/>
          <p14:tracePt t="188506" x="2982913" y="6419850"/>
          <p14:tracePt t="188531" x="3125788" y="6537325"/>
          <p14:tracePt t="188556" x="3322638" y="6634163"/>
          <p14:tracePt t="188581" x="3384550" y="6680200"/>
          <p14:tracePt t="188635" x="3402013" y="6680200"/>
          <p14:tracePt t="188656" x="3455988" y="6705600"/>
          <p14:tracePt t="188681" x="3598863" y="6742113"/>
          <p14:tracePt t="188706" x="3724275" y="6751638"/>
          <p14:tracePt t="188731" x="3768725" y="6751638"/>
          <p14:tracePt t="188756" x="3830638" y="6751638"/>
          <p14:tracePt t="188781" x="3894138" y="6751638"/>
          <p14:tracePt t="188806" x="3938588" y="6751638"/>
          <p14:tracePt t="188831" x="4027488" y="6751638"/>
          <p14:tracePt t="188856" x="4205288" y="6724650"/>
          <p14:tracePt t="188881" x="4456113" y="6688138"/>
          <p14:tracePt t="188906" x="4598988" y="6670675"/>
          <p14:tracePt t="188956" x="4608513" y="6661150"/>
          <p14:tracePt t="188981" x="4608513" y="6653213"/>
          <p14:tracePt t="189006" x="4616450" y="6634163"/>
          <p14:tracePt t="189031" x="4625975" y="6608763"/>
          <p14:tracePt t="189056" x="4625975" y="6599238"/>
          <p14:tracePt t="189081" x="4633913" y="6572250"/>
          <p14:tracePt t="189106" x="4697413" y="6491288"/>
          <p14:tracePt t="189131" x="4724400" y="6456363"/>
          <p14:tracePt t="189275" x="4705350" y="6456363"/>
          <p14:tracePt t="189284" x="4687888" y="6456363"/>
          <p14:tracePt t="189291" x="4679950" y="6456363"/>
          <p14:tracePt t="189306" x="4652963" y="6456363"/>
          <p14:tracePt t="189331" x="4598988" y="6456363"/>
          <p14:tracePt t="189356" x="4545013" y="6465888"/>
          <p14:tracePt t="189381" x="4510088" y="6491288"/>
          <p14:tracePt t="189406" x="4483100" y="6518275"/>
          <p14:tracePt t="189431" x="4473575" y="6554788"/>
          <p14:tracePt t="189456" x="4456113" y="6626225"/>
          <p14:tracePt t="189481" x="4456113" y="6732588"/>
          <p14:tracePt t="189506" x="4500563" y="6848475"/>
          <p14:tracePt t="189531" x="4510088" y="6848475"/>
          <p14:tracePt t="189595" x="4527550" y="6848475"/>
          <p14:tracePt t="189606" x="4527550" y="6831013"/>
          <p14:tracePt t="189631" x="4554538" y="6777038"/>
          <p14:tracePt t="189656" x="4562475" y="6742113"/>
          <p14:tracePt t="189681" x="4562475" y="6724650"/>
          <p14:tracePt t="189706" x="4562475" y="6688138"/>
          <p14:tracePt t="189731" x="4562475" y="6670675"/>
          <p14:tracePt t="189756" x="4545013" y="6643688"/>
          <p14:tracePt t="189781" x="4473575" y="6616700"/>
          <p14:tracePt t="189806" x="4394200" y="6599238"/>
          <p14:tracePt t="189809" x="4367213" y="6599238"/>
          <p14:tracePt t="189831" x="4322763" y="6599238"/>
          <p14:tracePt t="189856" x="4276725" y="6599238"/>
          <p14:tracePt t="189881" x="4259263" y="6608763"/>
          <p14:tracePt t="189906" x="4259263" y="6634163"/>
          <p14:tracePt t="189931" x="4259263" y="6680200"/>
          <p14:tracePt t="189956" x="4303713" y="6759575"/>
          <p14:tracePt t="189981" x="4357688" y="6840538"/>
          <p14:tracePt t="190006" x="4384675" y="6848475"/>
          <p14:tracePt t="190031" x="4411663" y="6848475"/>
          <p14:tracePt t="190056" x="4446588" y="6848475"/>
          <p14:tracePt t="190081" x="4483100" y="6796088"/>
          <p14:tracePt t="190106" x="4608513" y="6643688"/>
          <p14:tracePt t="190131" x="4705350" y="6562725"/>
          <p14:tracePt t="190156" x="4732338" y="6545263"/>
          <p14:tracePt t="190181" x="4732338" y="6537325"/>
          <p14:tracePt t="190206" x="4714875" y="6527800"/>
          <p14:tracePt t="190231" x="4660900" y="6527800"/>
          <p14:tracePt t="190256" x="4608513" y="6527800"/>
          <p14:tracePt t="190281" x="4598988" y="6527800"/>
          <p14:tracePt t="190306" x="4572000" y="6537325"/>
          <p14:tracePt t="190331" x="4562475" y="6581775"/>
          <p14:tracePt t="190356" x="4545013" y="6626225"/>
          <p14:tracePt t="190381" x="4545013" y="6653213"/>
          <p14:tracePt t="190406" x="4545013" y="6680200"/>
          <p14:tracePt t="190431" x="4572000" y="6715125"/>
          <p14:tracePt t="190456" x="4616450" y="6715125"/>
          <p14:tracePt t="190481" x="4652963" y="6715125"/>
          <p14:tracePt t="190506" x="4679950" y="6697663"/>
          <p14:tracePt t="190531" x="4697413" y="6653213"/>
          <p14:tracePt t="190556" x="4697413" y="6616700"/>
          <p14:tracePt t="190581" x="4697413" y="6608763"/>
          <p14:tracePt t="190606" x="4687888" y="6581775"/>
          <p14:tracePt t="190631" x="4625975" y="6572250"/>
          <p14:tracePt t="190656" x="4554538" y="6572250"/>
          <p14:tracePt t="190681" x="4483100" y="6572250"/>
          <p14:tracePt t="190706" x="4473575" y="6572250"/>
          <p14:tracePt t="190731" x="4456113" y="6572250"/>
          <p14:tracePt t="190756" x="4438650" y="6572250"/>
          <p14:tracePt t="190806" x="4438650" y="6581775"/>
          <p14:tracePt t="190955" x="4456113" y="6581775"/>
          <p14:tracePt t="190963" x="4491038" y="6581775"/>
          <p14:tracePt t="190981" x="4537075" y="6572250"/>
          <p14:tracePt t="191131" x="4537075" y="6581775"/>
          <p14:tracePt t="191139" x="4537075" y="6599238"/>
          <p14:tracePt t="191156" x="4537075" y="6608763"/>
          <p14:tracePt t="191181" x="4537075" y="6616700"/>
          <p14:tracePt t="191206" x="4527550" y="6626225"/>
          <p14:tracePt t="191231" x="4518025" y="6626225"/>
          <p14:tracePt t="191267" x="4510088" y="6626225"/>
          <p14:tracePt t="191403" x="4518025" y="6626225"/>
          <p14:tracePt t="191411" x="4527550" y="6634163"/>
          <p14:tracePt t="191431" x="4537075" y="6643688"/>
          <p14:tracePt t="191456" x="4545013" y="6643688"/>
          <p14:tracePt t="191481" x="4545013" y="6653213"/>
          <p14:tracePt t="191563" x="4545013" y="6661150"/>
          <p14:tracePt t="191595" x="4545013" y="6680200"/>
          <p14:tracePt t="191683" x="4554538" y="6688138"/>
          <p14:tracePt t="191691" x="4562475" y="6688138"/>
          <p14:tracePt t="191706" x="4589463" y="6688138"/>
          <p14:tracePt t="191731" x="4687888" y="6688138"/>
          <p14:tracePt t="191756" x="4697413" y="6688138"/>
          <p14:tracePt t="191781" x="4705350" y="6688138"/>
          <p14:tracePt t="191830" x="4714875" y="6688138"/>
          <p14:tracePt t="192371" x="4724400" y="6688138"/>
          <p14:tracePt t="192387" x="4751388" y="6688138"/>
          <p14:tracePt t="192395" x="4776788" y="6688138"/>
          <p14:tracePt t="192406" x="4813300" y="6688138"/>
          <p14:tracePt t="192431" x="4956175" y="6688138"/>
          <p14:tracePt t="192456" x="5099050" y="6688138"/>
          <p14:tracePt t="192481" x="5170488" y="6688138"/>
          <p14:tracePt t="192506" x="5197475" y="6697663"/>
          <p14:tracePt t="192531" x="5259388" y="6705600"/>
          <p14:tracePt t="192555" x="5276850" y="6715125"/>
          <p14:tracePt t="192581" x="5286375" y="6715125"/>
          <p14:tracePt t="192606" x="5313363" y="6715125"/>
          <p14:tracePt t="192631" x="5340350" y="6715125"/>
          <p14:tracePt t="192656" x="5375275" y="6705600"/>
          <p14:tracePt t="192681" x="5402263" y="6705600"/>
          <p14:tracePt t="192851" x="5394325" y="6705600"/>
          <p14:tracePt t="192859" x="5367338" y="6705600"/>
          <p14:tracePt t="192867" x="5340350" y="6705600"/>
          <p14:tracePt t="192880" x="5313363" y="6705600"/>
          <p14:tracePt t="192906" x="5232400" y="6715125"/>
          <p14:tracePt t="192931" x="5081588" y="6724650"/>
          <p14:tracePt t="192956" x="4911725" y="6724650"/>
          <p14:tracePt t="192981" x="4670425" y="6724650"/>
          <p14:tracePt t="193006" x="4419600" y="6724650"/>
          <p14:tracePt t="193031" x="4268788" y="6724650"/>
          <p14:tracePt t="193056" x="4179888" y="6724650"/>
          <p14:tracePt t="193081" x="4037013" y="6724650"/>
          <p14:tracePt t="193106" x="3840163" y="6724650"/>
          <p14:tracePt t="193131" x="3581400" y="6697663"/>
          <p14:tracePt t="193155" x="3455988" y="6670675"/>
          <p14:tracePt t="193181" x="3295650" y="6653213"/>
          <p14:tracePt t="193206" x="3179763" y="6626225"/>
          <p14:tracePt t="193230" x="3116263" y="6589713"/>
          <p14:tracePt t="193256" x="3098800" y="6581775"/>
          <p14:tracePt t="193281" x="3089275" y="6581775"/>
          <p14:tracePt t="193306" x="3054350" y="6581775"/>
          <p14:tracePt t="193310" x="3036888" y="6562725"/>
          <p14:tracePt t="193331" x="2982913" y="6518275"/>
          <p14:tracePt t="193355" x="2894013" y="6429375"/>
          <p14:tracePt t="193381" x="2768600" y="6303963"/>
          <p14:tracePt t="193405" x="2625725" y="6161088"/>
          <p14:tracePt t="193431" x="2509838" y="5991225"/>
          <p14:tracePt t="193455" x="2490788" y="5867400"/>
          <p14:tracePt t="193481" x="2455863" y="5751513"/>
          <p14:tracePt t="193506" x="2411413" y="5680075"/>
          <p14:tracePt t="193531" x="2357438" y="5483225"/>
          <p14:tracePt t="193555" x="2286000" y="5286375"/>
          <p14:tracePt t="193580" x="2251075" y="5133975"/>
          <p14:tracePt t="193605" x="2214563" y="5037138"/>
          <p14:tracePt t="193631" x="2179638" y="4894263"/>
          <p14:tracePt t="193655" x="2116138" y="4687888"/>
          <p14:tracePt t="193681" x="2027238" y="4446588"/>
          <p14:tracePt t="193706" x="2009775" y="4357688"/>
          <p14:tracePt t="193730" x="2000250" y="4179888"/>
          <p14:tracePt t="193755" x="2000250" y="4000500"/>
          <p14:tracePt t="193780" x="2062163" y="3776663"/>
          <p14:tracePt t="193805" x="2089150" y="3589338"/>
          <p14:tracePt t="193830" x="2108200" y="3446463"/>
          <p14:tracePt t="193855" x="2152650" y="3322638"/>
          <p14:tracePt t="193880" x="2259013" y="3170238"/>
          <p14:tracePt t="193906" x="2357438" y="3044825"/>
          <p14:tracePt t="193930" x="2465388" y="2894013"/>
          <p14:tracePt t="193956" x="2527300" y="2830513"/>
          <p14:tracePt t="193980" x="2616200" y="2776538"/>
          <p14:tracePt t="194005" x="2724150" y="2724150"/>
          <p14:tracePt t="194030" x="2840038" y="2679700"/>
          <p14:tracePt t="194055" x="2946400" y="2608263"/>
          <p14:tracePt t="194081" x="3017838" y="2581275"/>
          <p14:tracePt t="194106" x="3054350" y="2571750"/>
          <p14:tracePt t="194130" x="3133725" y="2571750"/>
          <p14:tracePt t="194155" x="3286125" y="2571750"/>
          <p14:tracePt t="194180" x="3402013" y="2571750"/>
          <p14:tracePt t="194205" x="3482975" y="2571750"/>
          <p14:tracePt t="194230" x="3536950" y="2589213"/>
          <p14:tracePt t="194255" x="3571875" y="2616200"/>
          <p14:tracePt t="194281" x="3670300" y="2670175"/>
          <p14:tracePt t="194305" x="3751263" y="2714625"/>
          <p14:tracePt t="194309" x="3768725" y="2724150"/>
          <p14:tracePt t="194331" x="3768725" y="2732088"/>
          <p14:tracePt t="194363" x="3768725" y="2751138"/>
          <p14:tracePt t="194380" x="3768725" y="2776538"/>
          <p14:tracePt t="194405" x="3786188" y="2813050"/>
          <p14:tracePt t="194430" x="3786188" y="2822575"/>
          <p14:tracePt t="194455" x="3786188" y="2830513"/>
          <p14:tracePt t="194480" x="3776663" y="2840038"/>
          <p14:tracePt t="194506" x="3759200" y="2874963"/>
          <p14:tracePt t="194531" x="3759200" y="2928938"/>
          <p14:tracePt t="194555" x="3751263" y="2946400"/>
          <p14:tracePt t="194580" x="3751263" y="2955925"/>
          <p14:tracePt t="194605" x="3732213" y="2965450"/>
          <p14:tracePt t="194630" x="3724275" y="2982913"/>
          <p14:tracePt t="194655" x="3714750" y="2990850"/>
          <p14:tracePt t="194907" x="3714750" y="3000375"/>
          <p14:tracePt t="194915" x="3724275" y="3000375"/>
          <p14:tracePt t="194930" x="3768725" y="3000375"/>
          <p14:tracePt t="194955" x="3840163" y="3000375"/>
          <p14:tracePt t="194980" x="3884613" y="3000375"/>
          <p14:tracePt t="195005" x="3946525" y="3000375"/>
          <p14:tracePt t="195030" x="4089400" y="3000375"/>
          <p14:tracePt t="195055" x="4197350" y="3000375"/>
          <p14:tracePt t="195080" x="4224338" y="3000375"/>
          <p14:tracePt t="195105" x="4241800" y="3000375"/>
          <p14:tracePt t="195130" x="4340225" y="3000375"/>
          <p14:tracePt t="195155" x="4438650" y="3000375"/>
          <p14:tracePt t="195180" x="4465638" y="3000375"/>
          <p14:tracePt t="195230" x="4473575" y="3000375"/>
          <p14:tracePt t="195255" x="4510088" y="3000375"/>
          <p14:tracePt t="195280" x="4581525" y="3000375"/>
          <p14:tracePt t="195305" x="4589463" y="3000375"/>
          <p14:tracePt t="195339" x="4598988" y="2990850"/>
          <p14:tracePt t="195467" x="4608513" y="2990850"/>
          <p14:tracePt t="195484" x="4616450" y="2990850"/>
          <p14:tracePt t="195491" x="4633913" y="2990850"/>
          <p14:tracePt t="195505" x="4643438" y="2990850"/>
          <p14:tracePt t="195530" x="4732338" y="2990850"/>
          <p14:tracePt t="195555" x="4759325" y="2990850"/>
          <p14:tracePt t="195580" x="4776788" y="2990850"/>
          <p14:tracePt t="195605" x="4786313" y="2982913"/>
          <p14:tracePt t="195630" x="4813300" y="2982913"/>
          <p14:tracePt t="195681" x="4822825" y="2982913"/>
          <p14:tracePt t="195915" x="4813300" y="2982913"/>
          <p14:tracePt t="195924" x="4776788" y="3009900"/>
          <p14:tracePt t="195932" x="4751388" y="3062288"/>
          <p14:tracePt t="195955" x="4608513" y="3313113"/>
          <p14:tracePt t="195980" x="4402138" y="3625850"/>
          <p14:tracePt t="196005" x="4160838" y="3902075"/>
          <p14:tracePt t="196030" x="3867150" y="4143375"/>
          <p14:tracePt t="196055" x="3598863" y="4384675"/>
          <p14:tracePt t="196080" x="3446463" y="4589463"/>
          <p14:tracePt t="196105" x="3348038" y="4679950"/>
          <p14:tracePt t="196130" x="3303588" y="4714875"/>
          <p14:tracePt t="196155" x="3295650" y="4724400"/>
          <p14:tracePt t="196180" x="3276600" y="4741863"/>
          <p14:tracePt t="196205" x="3259138" y="4759325"/>
          <p14:tracePt t="196230" x="3251200" y="4768850"/>
          <p14:tracePt t="196255" x="3241675" y="4768850"/>
          <p14:tracePt t="196507" x="3241675" y="4776788"/>
          <p14:tracePt t="196531" x="3241675" y="4786313"/>
          <p14:tracePt t="196571" x="3241675" y="4795838"/>
          <p14:tracePt t="196587" x="3241675" y="4803775"/>
          <p14:tracePt t="196595" x="3241675" y="4813300"/>
          <p14:tracePt t="196651" x="3241675" y="4822825"/>
          <p14:tracePt t="196699" x="3241675" y="4840288"/>
          <p14:tracePt t="196715" x="3251200" y="4857750"/>
          <p14:tracePt t="196723" x="3259138" y="4867275"/>
          <p14:tracePt t="196731" x="3268663" y="4884738"/>
          <p14:tracePt t="196755" x="3295650" y="4946650"/>
          <p14:tracePt t="196780" x="3322638" y="5000625"/>
          <p14:tracePt t="196805" x="3357563" y="5054600"/>
          <p14:tracePt t="196830" x="3375025" y="5089525"/>
          <p14:tracePt t="196855" x="3384550" y="5108575"/>
          <p14:tracePt t="196880" x="3394075" y="5116513"/>
          <p14:tracePt t="197435" x="3419475" y="5153025"/>
          <p14:tracePt t="197443" x="3465513" y="5197475"/>
          <p14:tracePt t="197455" x="3509963" y="5241925"/>
          <p14:tracePt t="197480" x="3562350" y="5295900"/>
          <p14:tracePt t="197505" x="3616325" y="5375275"/>
          <p14:tracePt t="197530" x="3652838" y="5456238"/>
          <p14:tracePt t="197555" x="3652838" y="5527675"/>
          <p14:tracePt t="197771" x="3633788" y="5527675"/>
          <p14:tracePt t="197795" x="3625850" y="5527675"/>
          <p14:tracePt t="197811" x="3616325" y="5527675"/>
          <p14:tracePt t="197819" x="3598863" y="5527675"/>
          <p14:tracePt t="197843" x="3589338" y="5527675"/>
          <p14:tracePt t="197855" x="3581400" y="5527675"/>
          <p14:tracePt t="197880" x="3554413" y="5527675"/>
          <p14:tracePt t="197905" x="3536950" y="5527675"/>
          <p14:tracePt t="197930" x="3509963" y="5518150"/>
          <p14:tracePt t="197955" x="3455988" y="5510213"/>
          <p14:tracePt t="197980" x="3402013" y="5500688"/>
          <p14:tracePt t="198005" x="3322638" y="5465763"/>
          <p14:tracePt t="198030" x="3276600" y="5429250"/>
          <p14:tracePt t="198055" x="3232150" y="5384800"/>
          <p14:tracePt t="198080" x="3170238" y="5322888"/>
          <p14:tracePt t="198105" x="3133725" y="5259388"/>
          <p14:tracePt t="198130" x="3108325" y="5232400"/>
          <p14:tracePt t="198155" x="3098800" y="5170488"/>
          <p14:tracePt t="198180" x="3098800" y="5099050"/>
          <p14:tracePt t="198205" x="3098800" y="5072063"/>
          <p14:tracePt t="198255" x="3098800" y="5054600"/>
          <p14:tracePt t="198291" x="3098800" y="5045075"/>
          <p14:tracePt t="198333" x="3108325" y="5037138"/>
          <p14:tracePt t="198403" x="3116263" y="5037138"/>
          <p14:tracePt t="198419" x="3125788" y="5037138"/>
          <p14:tracePt t="198435" x="3133725" y="5037138"/>
          <p14:tracePt t="198603" x="3143250" y="5045075"/>
          <p14:tracePt t="198611" x="3152775" y="5045075"/>
          <p14:tracePt t="198630" x="3187700" y="5081588"/>
          <p14:tracePt t="198655" x="3313113" y="5180013"/>
          <p14:tracePt t="198680" x="3429000" y="5241925"/>
          <p14:tracePt t="198705" x="3562350" y="5322888"/>
          <p14:tracePt t="198730" x="3643313" y="5367338"/>
          <p14:tracePt t="198755" x="3697288" y="5402263"/>
          <p14:tracePt t="198780" x="3705225" y="5402263"/>
          <p14:tracePt t="198915" x="3705225" y="5411788"/>
          <p14:tracePt t="198924" x="3687763" y="5411788"/>
          <p14:tracePt t="198932" x="3679825" y="5411788"/>
          <p14:tracePt t="198955" x="3616325" y="5411788"/>
          <p14:tracePt t="198980" x="3562350" y="5402263"/>
          <p14:tracePt t="199005" x="3500438" y="5348288"/>
          <p14:tracePt t="199030" x="3438525" y="5259388"/>
          <p14:tracePt t="199055" x="3438525" y="5081588"/>
          <p14:tracePt t="199080" x="3455988" y="4938713"/>
          <p14:tracePt t="199105" x="3536950" y="4803775"/>
          <p14:tracePt t="199130" x="3697288" y="4679950"/>
          <p14:tracePt t="199155" x="3857625" y="4572000"/>
          <p14:tracePt t="199180" x="3946525" y="4527550"/>
          <p14:tracePt t="199205" x="4108450" y="4500563"/>
          <p14:tracePt t="199230" x="4276725" y="4500563"/>
          <p14:tracePt t="199255" x="4402138" y="4518025"/>
          <p14:tracePt t="199280" x="4456113" y="4554538"/>
          <p14:tracePt t="199305" x="4500563" y="4572000"/>
          <p14:tracePt t="199309" x="4510088" y="4581525"/>
          <p14:tracePt t="199330" x="4518025" y="4589463"/>
          <p14:tracePt t="199355" x="4545013" y="4616450"/>
          <p14:tracePt t="199380" x="4562475" y="4643438"/>
          <p14:tracePt t="199405" x="4572000" y="4670425"/>
          <p14:tracePt t="199430" x="4572000" y="4687888"/>
          <p14:tracePt t="199455" x="4572000" y="4697413"/>
          <p14:tracePt t="199480" x="4581525" y="4705350"/>
          <p14:tracePt t="199571" x="4581525" y="4714875"/>
          <p14:tracePt t="199579" x="4581525" y="4724400"/>
          <p14:tracePt t="199699" x="4572000" y="4724400"/>
          <p14:tracePt t="199708" x="4562475" y="4724400"/>
          <p14:tracePt t="199732" x="4545013" y="4724400"/>
          <p14:tracePt t="199747" x="4527550" y="4732338"/>
          <p14:tracePt t="199771" x="4510088" y="4732338"/>
          <p14:tracePt t="199803" x="4500563" y="4741863"/>
          <p14:tracePt t="199980" x="4500563" y="4751388"/>
          <p14:tracePt t="199987" x="4500563" y="4768850"/>
          <p14:tracePt t="200004" x="4500563" y="4776788"/>
          <p14:tracePt t="200029" x="4510088" y="4803775"/>
          <p14:tracePt t="200079" x="4510088" y="4822825"/>
          <p14:tracePt t="200105" x="4537075" y="4867275"/>
          <p14:tracePt t="200130" x="4562475" y="4902200"/>
          <p14:tracePt t="200155" x="4581525" y="4929188"/>
          <p14:tracePt t="200227" x="4581525" y="4938713"/>
          <p14:tracePt t="201379" x="4581525" y="4946650"/>
          <p14:tracePt t="201395" x="4581525" y="4956175"/>
          <p14:tracePt t="201404" x="4581525" y="4965700"/>
          <p14:tracePt t="201429" x="4581525" y="5010150"/>
          <p14:tracePt t="201454" x="4581525" y="5037138"/>
          <p14:tracePt t="201479" x="4589463" y="5054600"/>
          <p14:tracePt t="201505" x="4598988" y="5089525"/>
          <p14:tracePt t="201529" x="4625975" y="5153025"/>
          <p14:tracePt t="201554" x="4670425" y="5268913"/>
          <p14:tracePt t="201579" x="4679950" y="5340350"/>
          <p14:tracePt t="201604" x="4679950" y="5429250"/>
          <p14:tracePt t="201629" x="4679950" y="5554663"/>
          <p14:tracePt t="201654" x="4633913" y="5688013"/>
          <p14:tracePt t="201679" x="4554538" y="5741988"/>
          <p14:tracePt t="201704" x="4483100" y="5751513"/>
          <p14:tracePt t="201730" x="4375150" y="5751513"/>
          <p14:tracePt t="201754" x="4143375" y="5751513"/>
          <p14:tracePt t="201779" x="3902075" y="5634038"/>
          <p14:tracePt t="201804" x="3598863" y="5465763"/>
          <p14:tracePt t="201829" x="3348038" y="5276850"/>
          <p14:tracePt t="201855" x="3116263" y="5081588"/>
          <p14:tracePt t="201879" x="3071813" y="5027613"/>
          <p14:tracePt t="201904" x="3027363" y="4929188"/>
          <p14:tracePt t="201929" x="2982913" y="4768850"/>
          <p14:tracePt t="201955" x="2955925" y="4572000"/>
          <p14:tracePt t="201979" x="2955925" y="4419600"/>
          <p14:tracePt t="202004" x="2955925" y="4303713"/>
          <p14:tracePt t="202029" x="3000375" y="4205288"/>
          <p14:tracePt t="202054" x="3036888" y="4108450"/>
          <p14:tracePt t="202079" x="3062288" y="4062413"/>
          <p14:tracePt t="202104" x="3116263" y="4000500"/>
          <p14:tracePt t="202129" x="3170238" y="3956050"/>
          <p14:tracePt t="202154" x="3276600" y="3884613"/>
          <p14:tracePt t="202179" x="3357563" y="3822700"/>
          <p14:tracePt t="202204" x="3509963" y="3759200"/>
          <p14:tracePt t="202229" x="3643313" y="3705225"/>
          <p14:tracePt t="202254" x="3687763" y="3679825"/>
          <p14:tracePt t="202279" x="3714750" y="3679825"/>
          <p14:tracePt t="202304" x="3759200" y="3660775"/>
          <p14:tracePt t="202308" x="3795713" y="3660775"/>
          <p14:tracePt t="202329" x="3857625" y="3660775"/>
          <p14:tracePt t="202354" x="3965575" y="3660775"/>
          <p14:tracePt t="202379" x="4010025" y="3660775"/>
          <p14:tracePt t="202404" x="4054475" y="3714750"/>
          <p14:tracePt t="202429" x="4081463" y="3751263"/>
          <p14:tracePt t="202454" x="4108450" y="3830638"/>
          <p14:tracePt t="202479" x="4116388" y="3894138"/>
          <p14:tracePt t="202504" x="4116388" y="3973513"/>
          <p14:tracePt t="202529" x="4116388" y="4081463"/>
          <p14:tracePt t="202554" x="4116388" y="4268788"/>
          <p14:tracePt t="202579" x="4062413" y="4402138"/>
          <p14:tracePt t="202604" x="3956050" y="4518025"/>
          <p14:tracePt t="202629" x="3902075" y="4554538"/>
          <p14:tracePt t="202654" x="3867150" y="4572000"/>
          <p14:tracePt t="202679" x="3813175" y="4581525"/>
          <p14:tracePt t="202704" x="3732213" y="4572000"/>
          <p14:tracePt t="202729" x="3660775" y="4500563"/>
          <p14:tracePt t="202754" x="3571875" y="4394200"/>
          <p14:tracePt t="202779" x="3536950" y="4232275"/>
          <p14:tracePt t="202804" x="3536950" y="4044950"/>
          <p14:tracePt t="202829" x="3544888" y="3875088"/>
          <p14:tracePt t="202854" x="3562350" y="3759200"/>
          <p14:tracePt t="202879" x="3589338" y="3697288"/>
          <p14:tracePt t="202904" x="3643313" y="3625850"/>
          <p14:tracePt t="202930" x="3670300" y="3589338"/>
          <p14:tracePt t="202954" x="3714750" y="3562350"/>
          <p14:tracePt t="202979" x="3751263" y="3536950"/>
          <p14:tracePt t="203004" x="3884613" y="3536950"/>
          <p14:tracePt t="203029" x="4017963" y="3536950"/>
          <p14:tracePt t="203054" x="4098925" y="3536950"/>
          <p14:tracePt t="203079" x="4125913" y="3554413"/>
          <p14:tracePt t="203104" x="4160838" y="3608388"/>
          <p14:tracePt t="203129" x="4197350" y="3697288"/>
          <p14:tracePt t="203154" x="4197350" y="3795713"/>
          <p14:tracePt t="203179" x="4160838" y="3894138"/>
          <p14:tracePt t="203204" x="4108450" y="3983038"/>
          <p14:tracePt t="203229" x="4044950" y="4027488"/>
          <p14:tracePt t="203254" x="3983038" y="4044950"/>
          <p14:tracePt t="203279" x="3938588" y="4062413"/>
          <p14:tracePt t="203304" x="3875088" y="4062413"/>
          <p14:tracePt t="203308" x="3840163" y="4062413"/>
          <p14:tracePt t="203330" x="3776663" y="4062413"/>
          <p14:tracePt t="203354" x="3687763" y="4010025"/>
          <p14:tracePt t="203379" x="3643313" y="3919538"/>
          <p14:tracePt t="203404" x="3643313" y="3848100"/>
          <p14:tracePt t="203429" x="3643313" y="3759200"/>
          <p14:tracePt t="203454" x="3652838" y="3652838"/>
          <p14:tracePt t="203479" x="3697288" y="3544888"/>
          <p14:tracePt t="203504" x="3741738" y="3455988"/>
          <p14:tracePt t="203529" x="3803650" y="3375025"/>
          <p14:tracePt t="203554" x="3848100" y="3330575"/>
          <p14:tracePt t="203579" x="3938588" y="3295650"/>
          <p14:tracePt t="203604" x="4000500" y="3276600"/>
          <p14:tracePt t="203629" x="4089400" y="3276600"/>
          <p14:tracePt t="203654" x="4224338" y="3286125"/>
          <p14:tracePt t="203679" x="4357688" y="3330575"/>
          <p14:tracePt t="203704" x="4438650" y="3367088"/>
          <p14:tracePt t="203729" x="4473575" y="3411538"/>
          <p14:tracePt t="203754" x="4510088" y="3465513"/>
          <p14:tracePt t="203779" x="4518025" y="3608388"/>
          <p14:tracePt t="203804" x="4518025" y="3751263"/>
          <p14:tracePt t="203829" x="4491038" y="3857625"/>
          <p14:tracePt t="203854" x="4473575" y="3919538"/>
          <p14:tracePt t="203879" x="4438650" y="3973513"/>
          <p14:tracePt t="203904" x="4375150" y="4044950"/>
          <p14:tracePt t="203929" x="4322763" y="4089400"/>
          <p14:tracePt t="203954" x="4276725" y="4133850"/>
          <p14:tracePt t="203979" x="4232275" y="4152900"/>
          <p14:tracePt t="204004" x="4205288" y="4152900"/>
          <p14:tracePt t="204029" x="4152900" y="4152900"/>
          <p14:tracePt t="204054" x="4108450" y="4143375"/>
          <p14:tracePt t="204079" x="4017963" y="4062413"/>
          <p14:tracePt t="204104" x="3983038" y="4000500"/>
          <p14:tracePt t="204129" x="3902075" y="3786188"/>
          <p14:tracePt t="204154" x="3894138" y="3660775"/>
          <p14:tracePt t="204179" x="3884613" y="3509963"/>
          <p14:tracePt t="204204" x="3911600" y="3384550"/>
          <p14:tracePt t="204229" x="3956050" y="3286125"/>
          <p14:tracePt t="204254" x="4000500" y="3232150"/>
          <p14:tracePt t="204279" x="4017963" y="3197225"/>
          <p14:tracePt t="204304" x="4054475" y="3152775"/>
          <p14:tracePt t="204309" x="4071938" y="3143250"/>
          <p14:tracePt t="204329" x="4081463" y="3133725"/>
          <p14:tracePt t="204354" x="4108450" y="3116263"/>
          <p14:tracePt t="204379" x="4125913" y="3108325"/>
          <p14:tracePt t="204429" x="4133850" y="3108325"/>
          <p14:tracePt t="204443" x="4143375" y="3108325"/>
          <p14:tracePt t="204454" x="4152900" y="3108325"/>
          <p14:tracePt t="204479" x="4179888" y="3108325"/>
          <p14:tracePt t="204504" x="4187825" y="3108325"/>
          <p14:tracePt t="205323" x="4197350" y="3108325"/>
          <p14:tracePt t="205339" x="4197350" y="3116263"/>
          <p14:tracePt t="205363" x="4197350" y="3133725"/>
          <p14:tracePt t="205379" x="4197350" y="3143250"/>
          <p14:tracePt t="205387" x="4197350" y="3160713"/>
          <p14:tracePt t="205404" x="4197350" y="3187700"/>
          <p14:tracePt t="205429" x="4160838" y="3232150"/>
          <p14:tracePt t="205454" x="4116388" y="3268663"/>
          <p14:tracePt t="205479" x="4062413" y="3276600"/>
          <p14:tracePt t="205504" x="4037013" y="3286125"/>
          <p14:tracePt t="205529" x="4017963" y="3286125"/>
          <p14:tracePt t="205554" x="4000500" y="3286125"/>
          <p14:tracePt t="205579" x="3990975" y="3286125"/>
          <p14:tracePt t="205604" x="3973513" y="3286125"/>
          <p14:tracePt t="205654" x="3973513" y="3276600"/>
          <p14:tracePt t="205683" x="3973513" y="3268663"/>
          <p14:tracePt t="205748" x="3990975" y="3268663"/>
          <p14:tracePt t="205764" x="4010025" y="3268663"/>
          <p14:tracePt t="205779" x="4017963" y="3276600"/>
          <p14:tracePt t="205787" x="4027488" y="3295650"/>
          <p14:tracePt t="205804" x="4044950" y="3330575"/>
          <p14:tracePt t="205829" x="4089400" y="3402013"/>
          <p14:tracePt t="205854" x="4133850" y="3509963"/>
          <p14:tracePt t="205879" x="4170363" y="3643313"/>
          <p14:tracePt t="205904" x="4214813" y="3714750"/>
          <p14:tracePt t="205929" x="4251325" y="3803650"/>
          <p14:tracePt t="205954" x="4295775" y="3875088"/>
          <p14:tracePt t="205979" x="4322763" y="3946525"/>
          <p14:tracePt t="206004" x="4322763" y="4017963"/>
          <p14:tracePt t="206029" x="4348163" y="4062413"/>
          <p14:tracePt t="206054" x="4367213" y="4133850"/>
          <p14:tracePt t="206079" x="4402138" y="4232275"/>
          <p14:tracePt t="206104" x="4429125" y="4357688"/>
          <p14:tracePt t="206129" x="4465638" y="4446588"/>
          <p14:tracePt t="206154" x="4465638" y="4483100"/>
          <p14:tracePt t="206179" x="4465638" y="4537075"/>
          <p14:tracePt t="206204" x="4465638" y="4581525"/>
          <p14:tracePt t="206229" x="4465638" y="4652963"/>
          <p14:tracePt t="206254" x="4465638" y="4768850"/>
          <p14:tracePt t="206279" x="4438650" y="4884738"/>
          <p14:tracePt t="206304" x="4419600" y="4946650"/>
          <p14:tracePt t="206308" x="4419600" y="4973638"/>
          <p14:tracePt t="206329" x="4419600" y="5054600"/>
          <p14:tracePt t="206354" x="4419600" y="5160963"/>
          <p14:tracePt t="206379" x="4402138" y="5259388"/>
          <p14:tracePt t="206404" x="4402138" y="5313363"/>
          <p14:tracePt t="206429" x="4394200" y="5357813"/>
          <p14:tracePt t="206454" x="4394200" y="5429250"/>
          <p14:tracePt t="206479" x="4375150" y="5545138"/>
          <p14:tracePt t="206503" x="4367213" y="5589588"/>
          <p14:tracePt t="206529" x="4357688" y="5608638"/>
          <p14:tracePt t="206554" x="4322763" y="5626100"/>
          <p14:tracePt t="206579" x="4276725" y="5626100"/>
          <p14:tracePt t="206604" x="4241800" y="5626100"/>
          <p14:tracePt t="206629" x="4197350" y="5608638"/>
          <p14:tracePt t="206654" x="4081463" y="5491163"/>
          <p14:tracePt t="206678" x="3929063" y="5348288"/>
          <p14:tracePt t="206703" x="3822700" y="5205413"/>
          <p14:tracePt t="206729" x="3786188" y="5133975"/>
          <p14:tracePt t="206754" x="3776663" y="5116513"/>
          <p14:tracePt t="206779" x="3768725" y="5108575"/>
          <p14:tracePt t="206803" x="3759200" y="5089525"/>
          <p14:tracePt t="206829" x="3751263" y="5081588"/>
          <p14:tracePt t="206907" x="3751263" y="5089525"/>
          <p14:tracePt t="206915" x="3768725" y="5116513"/>
          <p14:tracePt t="206928" x="3803650" y="5160963"/>
          <p14:tracePt t="206954" x="3902075" y="5367338"/>
          <p14:tracePt t="206979" x="4089400" y="5795963"/>
          <p14:tracePt t="207004" x="4197350" y="6205538"/>
          <p14:tracePt t="207028" x="4303713" y="6554788"/>
          <p14:tracePt t="207054" x="4348163" y="6759575"/>
          <p14:tracePt t="207079" x="4367213" y="6848475"/>
          <p14:tracePt t="207128" x="4330700" y="6848475"/>
          <p14:tracePt t="207154" x="4295775" y="6848475"/>
          <p14:tracePt t="207178" x="4241800" y="6848475"/>
          <p14:tracePt t="207203" x="4179888" y="6848475"/>
          <p14:tracePt t="207228" x="4143375" y="6848475"/>
          <p14:tracePt t="207253" x="4089400" y="6848475"/>
          <p14:tracePt t="207278" x="4017963" y="6848475"/>
          <p14:tracePt t="207303" x="3929063" y="6804025"/>
          <p14:tracePt t="207308" x="3911600" y="6777038"/>
          <p14:tracePt t="207328" x="3822700" y="6697663"/>
          <p14:tracePt t="207354" x="3732213" y="6545263"/>
          <p14:tracePt t="207379" x="3679825" y="6375400"/>
          <p14:tracePt t="207403" x="3652838" y="6251575"/>
          <p14:tracePt t="207429" x="3643313" y="6045200"/>
          <p14:tracePt t="207454" x="3608388" y="5786438"/>
          <p14:tracePt t="207479" x="3536950" y="5510213"/>
          <p14:tracePt t="207503" x="3473450" y="5322888"/>
          <p14:tracePt t="207528" x="3446463" y="5214938"/>
          <p14:tracePt t="207554" x="3411538" y="5116513"/>
          <p14:tracePt t="207578" x="3330575" y="4894263"/>
          <p14:tracePt t="207603" x="3251200" y="4724400"/>
          <p14:tracePt t="207629" x="3187700" y="4616450"/>
          <p14:tracePt t="207654" x="3116263" y="4500563"/>
          <p14:tracePt t="207678" x="3098800" y="4402138"/>
          <p14:tracePt t="207703" x="3089275" y="4276725"/>
          <p14:tracePt t="207728" x="3089275" y="4170363"/>
          <p14:tracePt t="207754" x="3089275" y="4108450"/>
          <p14:tracePt t="207778" x="3098800" y="4062413"/>
          <p14:tracePt t="207803" x="3143250" y="3983038"/>
          <p14:tracePt t="207828" x="3179763" y="3894138"/>
          <p14:tracePt t="207853" x="3197225" y="3822700"/>
          <p14:tracePt t="207878" x="3205163" y="3759200"/>
          <p14:tracePt t="207903" x="3224213" y="3705225"/>
          <p14:tracePt t="207928" x="3232150" y="3652838"/>
          <p14:tracePt t="207954" x="3251200" y="3500438"/>
          <p14:tracePt t="207979" x="3322638" y="3286125"/>
          <p14:tracePt t="208003" x="3348038" y="3259138"/>
          <p14:tracePt t="208028" x="3384550" y="3241675"/>
          <p14:tracePt t="208053" x="3438525" y="3232150"/>
          <p14:tracePt t="208079" x="3500438" y="3205163"/>
          <p14:tracePt t="208103" x="3581400" y="3152775"/>
          <p14:tracePt t="208128" x="3732213" y="3116263"/>
          <p14:tracePt t="208153" x="3990975" y="3116263"/>
          <p14:tracePt t="208178" x="4224338" y="3108325"/>
          <p14:tracePt t="208203" x="4232275" y="3108325"/>
          <p14:tracePt t="208228" x="4232275" y="3098800"/>
          <p14:tracePt t="208299" x="4232275" y="3108325"/>
          <p14:tracePt t="208308" x="4224338" y="3116263"/>
          <p14:tracePt t="208328" x="4197350" y="3152775"/>
          <p14:tracePt t="208354" x="4170363" y="3187700"/>
          <p14:tracePt t="208378" x="4017963" y="3251200"/>
          <p14:tracePt t="208403" x="3840163" y="3313113"/>
          <p14:tracePt t="208428" x="3687763" y="3357563"/>
          <p14:tracePt t="208453" x="3589338" y="3384550"/>
          <p14:tracePt t="208478" x="3455988" y="3384550"/>
          <p14:tracePt t="208503" x="3313113" y="3367088"/>
          <p14:tracePt t="208528" x="3205163" y="3330575"/>
          <p14:tracePt t="208554" x="3160713" y="3268663"/>
          <p14:tracePt t="208578" x="3152775" y="3160713"/>
          <p14:tracePt t="208603" x="3152775" y="3062288"/>
          <p14:tracePt t="208628" x="3160713" y="2955925"/>
          <p14:tracePt t="208653" x="3224213" y="2857500"/>
          <p14:tracePt t="208678" x="3313113" y="2768600"/>
          <p14:tracePt t="208703" x="3411538" y="2697163"/>
          <p14:tracePt t="208728" x="3571875" y="2652713"/>
          <p14:tracePt t="208753" x="3795713" y="2608263"/>
          <p14:tracePt t="208778" x="4133850" y="2598738"/>
          <p14:tracePt t="208803" x="4303713" y="2598738"/>
          <p14:tracePt t="208828" x="4473575" y="2571750"/>
          <p14:tracePt t="208853" x="4679950" y="2571750"/>
          <p14:tracePt t="208878" x="4857750" y="2571750"/>
          <p14:tracePt t="208903" x="4929188" y="2571750"/>
          <p14:tracePt t="208928" x="4946650" y="2581275"/>
          <p14:tracePt t="208978" x="4983163" y="2625725"/>
          <p14:tracePt t="209003" x="5018088" y="2679700"/>
          <p14:tracePt t="209028" x="5037138" y="2732088"/>
          <p14:tracePt t="209053" x="5037138" y="2768600"/>
          <p14:tracePt t="209078" x="5027613" y="2840038"/>
          <p14:tracePt t="209103" x="4965700" y="2938463"/>
          <p14:tracePt t="209128" x="4786313" y="3036888"/>
          <p14:tracePt t="209153" x="4598988" y="3089275"/>
          <p14:tracePt t="209178" x="4419600" y="3108325"/>
          <p14:tracePt t="209203" x="4241800" y="3125788"/>
          <p14:tracePt t="209228" x="4027488" y="3125788"/>
          <p14:tracePt t="209253" x="3795713" y="3125788"/>
          <p14:tracePt t="209278" x="3633788" y="3116263"/>
          <p14:tracePt t="209303" x="3562350" y="3089275"/>
          <p14:tracePt t="209308" x="3554413" y="3081338"/>
          <p14:tracePt t="209328" x="3536950" y="3062288"/>
          <p14:tracePt t="209353" x="3517900" y="3036888"/>
          <p14:tracePt t="209378" x="3500438" y="2955925"/>
          <p14:tracePt t="209403" x="3500438" y="2911475"/>
          <p14:tracePt t="209428" x="3509963" y="2874963"/>
          <p14:tracePt t="209454" x="3536950" y="2840038"/>
          <p14:tracePt t="209478" x="3562350" y="2803525"/>
          <p14:tracePt t="209503" x="3608388" y="2776538"/>
          <p14:tracePt t="209528" x="3679825" y="2768600"/>
          <p14:tracePt t="209553" x="3803650" y="2741613"/>
          <p14:tracePt t="209578" x="3965575" y="2732088"/>
          <p14:tracePt t="209603" x="4108450" y="2741613"/>
          <p14:tracePt t="209628" x="4286250" y="2795588"/>
          <p14:tracePt t="209653" x="4500563" y="2894013"/>
          <p14:tracePt t="209678" x="4660900" y="2990850"/>
          <p14:tracePt t="209703" x="4759325" y="3054350"/>
          <p14:tracePt t="209728" x="4795838" y="3098800"/>
          <p14:tracePt t="209753" x="4848225" y="3143250"/>
          <p14:tracePt t="209778" x="4857750" y="3205163"/>
          <p14:tracePt t="209803" x="4857750" y="3251200"/>
          <p14:tracePt t="209828" x="4857750" y="3259138"/>
          <p14:tracePt t="209853" x="4813300" y="3268663"/>
          <p14:tracePt t="209878" x="4768850" y="3268663"/>
          <p14:tracePt t="209903" x="4741863" y="3268663"/>
          <p14:tracePt t="209928" x="4687888" y="3259138"/>
          <p14:tracePt t="209953" x="4652963" y="3232150"/>
          <p14:tracePt t="209978" x="4616450" y="3179763"/>
          <p14:tracePt t="210003" x="4616450" y="3160713"/>
          <p14:tracePt t="210028" x="4616450" y="3133725"/>
          <p14:tracePt t="210179" x="4616450" y="3125788"/>
          <p14:tracePt t="210299" x="4625975" y="3125788"/>
          <p14:tracePt t="210364" x="4625975" y="3133725"/>
          <p14:tracePt t="210403" x="4616450" y="3133725"/>
          <p14:tracePt t="210419" x="4608513" y="3133725"/>
          <p14:tracePt t="210435" x="4598988" y="3133725"/>
          <p14:tracePt t="210453" x="4589463" y="3133725"/>
          <p14:tracePt t="210478" x="4537075" y="3133725"/>
          <p14:tracePt t="210503" x="4473575" y="3116263"/>
          <p14:tracePt t="210528" x="4419600" y="3089275"/>
          <p14:tracePt t="210553" x="4402138" y="3062288"/>
          <p14:tracePt t="210578" x="4384675" y="3036888"/>
          <p14:tracePt t="210603" x="4384675" y="3017838"/>
          <p14:tracePt t="210628" x="4384675" y="2982913"/>
          <p14:tracePt t="210653" x="4384675" y="2955925"/>
          <p14:tracePt t="210678" x="4402138" y="2938463"/>
          <p14:tracePt t="210728" x="4411663" y="2928938"/>
          <p14:tracePt t="210753" x="4429125" y="2928938"/>
          <p14:tracePt t="210778" x="4473575" y="2928938"/>
          <p14:tracePt t="210803" x="4527550" y="2928938"/>
          <p14:tracePt t="210828" x="4545013" y="2928938"/>
          <p14:tracePt t="210853" x="4554538" y="2928938"/>
          <p14:tracePt t="210878" x="4581525" y="2928938"/>
          <p14:tracePt t="210903" x="4616450" y="2938463"/>
          <p14:tracePt t="210928" x="4652963" y="2965450"/>
          <p14:tracePt t="210953" x="4670425" y="2982913"/>
          <p14:tracePt t="210978" x="4687888" y="3009900"/>
          <p14:tracePt t="211003" x="4705350" y="3017838"/>
          <p14:tracePt t="211028" x="4714875" y="3036888"/>
          <p14:tracePt t="211053" x="4724400" y="3036888"/>
          <p14:tracePt t="211235" x="4732338" y="3044825"/>
          <p14:tracePt t="211267" x="4741863" y="3044825"/>
          <p14:tracePt t="211284" x="4751388" y="3044825"/>
          <p14:tracePt t="211291" x="4759325" y="3044825"/>
          <p14:tracePt t="211323" x="4768850" y="3044825"/>
          <p14:tracePt t="211411" x="4776788" y="3044825"/>
          <p14:tracePt t="211931" x="4768850" y="3044825"/>
          <p14:tracePt t="211979" x="4768850" y="3036888"/>
          <p14:tracePt t="212011" x="4768850" y="3017838"/>
          <p14:tracePt t="212035" x="4768850" y="3009900"/>
          <p14:tracePt t="212059" x="4768850" y="2990850"/>
          <p14:tracePt t="212091" x="4768850" y="2982913"/>
          <p14:tracePt t="212139" x="4776788" y="2982913"/>
          <p14:tracePt t="212163" x="4786313" y="2973388"/>
          <p14:tracePt t="212180" x="4795838" y="2973388"/>
          <p14:tracePt t="212187" x="4803775" y="2973388"/>
          <p14:tracePt t="212203" x="4813300" y="2965450"/>
          <p14:tracePt t="212228" x="4822825" y="2965450"/>
          <p14:tracePt t="212291" x="4830763" y="2965450"/>
          <p14:tracePt t="212332" x="4840288" y="2965450"/>
          <p14:tracePt t="212371" x="4848225" y="2965450"/>
          <p14:tracePt t="212403" x="4848225" y="2973388"/>
          <p14:tracePt t="212419" x="4857750" y="2982913"/>
          <p14:tracePt t="212429" x="4867275" y="2990850"/>
          <p14:tracePt t="212453" x="4875213" y="3009900"/>
          <p14:tracePt t="212478" x="4894263" y="3027363"/>
          <p14:tracePt t="212503" x="4894263" y="3036888"/>
          <p14:tracePt t="212528" x="4911725" y="3054350"/>
          <p14:tracePt t="212553" x="4919663" y="3054350"/>
          <p14:tracePt t="212578" x="4919663" y="3062288"/>
          <p14:tracePt t="212643" x="4911725" y="3071813"/>
          <p14:tracePt t="212659" x="4902200" y="3081338"/>
          <p14:tracePt t="212667" x="4875213" y="3081338"/>
          <p14:tracePt t="212678" x="4840288" y="3098800"/>
          <p14:tracePt t="212703" x="4660900" y="3098800"/>
          <p14:tracePt t="212728" x="4510088" y="3098800"/>
          <p14:tracePt t="212753" x="4402138" y="3098800"/>
          <p14:tracePt t="212778" x="4367213" y="3098800"/>
          <p14:tracePt t="212803" x="4286250" y="3098800"/>
          <p14:tracePt t="212827" x="4251325" y="3098800"/>
          <p14:tracePt t="213027" x="4241800" y="3098800"/>
          <p14:tracePt t="213067" x="4232275" y="3098800"/>
          <p14:tracePt t="213467" x="4232275" y="3108325"/>
          <p14:tracePt t="213499" x="4232275" y="3116263"/>
          <p14:tracePt t="213611" x="4232275" y="3125788"/>
          <p14:tracePt t="213643" x="4224338" y="3133725"/>
          <p14:tracePt t="213651" x="4214813" y="3133725"/>
          <p14:tracePt t="213667" x="4205288" y="3143250"/>
          <p14:tracePt t="213677" x="4205288" y="3160713"/>
          <p14:tracePt t="213703" x="4160838" y="3251200"/>
          <p14:tracePt t="213727" x="4160838" y="3419475"/>
          <p14:tracePt t="213753" x="4160838" y="3598863"/>
          <p14:tracePt t="213778" x="4160838" y="3768725"/>
          <p14:tracePt t="213803" x="4152900" y="4044950"/>
          <p14:tracePt t="213827" x="4098925" y="4232275"/>
          <p14:tracePt t="213852" x="3983038" y="4473575"/>
          <p14:tracePt t="213878" x="3848100" y="4598988"/>
          <p14:tracePt t="213902" x="3714750" y="4643438"/>
          <p14:tracePt t="213927" x="3616325" y="4643438"/>
          <p14:tracePt t="213952" x="3544888" y="4643438"/>
          <p14:tracePt t="213978" x="3446463" y="4572000"/>
          <p14:tracePt t="214003" x="3276600" y="4303713"/>
          <p14:tracePt t="214027" x="3179763" y="4037013"/>
          <p14:tracePt t="214052" x="3170238" y="3786188"/>
          <p14:tracePt t="214077" x="3187700" y="3598863"/>
          <p14:tracePt t="214102" x="3268663" y="3482975"/>
          <p14:tracePt t="214128" x="3330575" y="3446463"/>
          <p14:tracePt t="214152" x="3455988" y="3446463"/>
          <p14:tracePt t="214178" x="3687763" y="3473450"/>
          <p14:tracePt t="214203" x="4160838" y="3768725"/>
          <p14:tracePt t="214227" x="4446588" y="4054475"/>
          <p14:tracePt t="214252" x="4554538" y="4214813"/>
          <p14:tracePt t="214277" x="4572000" y="4340225"/>
          <p14:tracePt t="214302" x="4589463" y="4394200"/>
          <p14:tracePt t="214307" x="4589463" y="4429125"/>
          <p14:tracePt t="214327" x="4554538" y="4554538"/>
          <p14:tracePt t="214352" x="4483100" y="4714875"/>
          <p14:tracePt t="214378" x="4446588" y="4751388"/>
          <p14:tracePt t="214402" x="4330700" y="4795838"/>
          <p14:tracePt t="214459" x="4303713" y="4795838"/>
          <p14:tracePt t="214477" x="4224338" y="4741863"/>
          <p14:tracePt t="214502" x="4098925" y="4598988"/>
          <p14:tracePt t="214527" x="4000500" y="4438650"/>
          <p14:tracePt t="214552" x="3973513" y="4251325"/>
          <p14:tracePt t="214578" x="3973513" y="4125913"/>
          <p14:tracePt t="214602" x="4071938" y="3990975"/>
          <p14:tracePt t="214627" x="4197350" y="3929063"/>
          <p14:tracePt t="214652" x="4394200" y="3894138"/>
          <p14:tracePt t="214677" x="4562475" y="3884613"/>
          <p14:tracePt t="214702" x="4652963" y="3884613"/>
          <p14:tracePt t="214727" x="4705350" y="3946525"/>
          <p14:tracePt t="214752" x="4813300" y="4089400"/>
          <p14:tracePt t="214778" x="4830763" y="4268788"/>
          <p14:tracePt t="214802" x="4822825" y="4429125"/>
          <p14:tracePt t="214827" x="4768850" y="4545013"/>
          <p14:tracePt t="214852" x="4724400" y="4589463"/>
          <p14:tracePt t="214877" x="4616450" y="4652963"/>
          <p14:tracePt t="214902" x="4562475" y="4660900"/>
          <p14:tracePt t="214995" x="4554538" y="4660900"/>
          <p14:tracePt t="215003" x="4537075" y="4660900"/>
          <p14:tracePt t="215019" x="4518025" y="4660900"/>
          <p14:tracePt t="215123" x="4500563" y="4660900"/>
          <p14:tracePt t="215139" x="4473575" y="4687888"/>
          <p14:tracePt t="215152" x="4446588" y="4724400"/>
          <p14:tracePt t="215178" x="4313238" y="4768850"/>
          <p14:tracePt t="215202" x="4276725" y="4803775"/>
          <p14:tracePt t="215227" x="4241800" y="4840288"/>
          <p14:tracePt t="215252" x="4197350" y="4911725"/>
          <p14:tracePt t="215277" x="4143375" y="4973638"/>
          <p14:tracePt t="215302" x="4098925" y="5010150"/>
          <p14:tracePt t="215307" x="4081463" y="5018088"/>
          <p14:tracePt t="215327" x="4062413" y="5027613"/>
          <p14:tracePt t="215352" x="4010025" y="5045075"/>
          <p14:tracePt t="215402" x="3848100" y="5045075"/>
          <p14:tracePt t="215427" x="3724275" y="5037138"/>
          <p14:tracePt t="215452" x="3652838" y="5010150"/>
          <p14:tracePt t="215477" x="3581400" y="4938713"/>
          <p14:tracePt t="215502" x="3517900" y="4884738"/>
          <p14:tracePt t="215527" x="3394075" y="4741863"/>
          <p14:tracePt t="215552" x="3224213" y="4545013"/>
          <p14:tracePt t="215577" x="3108325" y="4419600"/>
          <p14:tracePt t="215602" x="3027363" y="4330700"/>
          <p14:tracePt t="215627" x="3000375" y="4295775"/>
          <p14:tracePt t="215691" x="3000375" y="4322763"/>
          <p14:tracePt t="215702" x="3000375" y="4357688"/>
          <p14:tracePt t="215727" x="3071813" y="4589463"/>
          <p14:tracePt t="215752" x="3116263" y="4848225"/>
          <p14:tracePt t="215778" x="3241675" y="5251450"/>
          <p14:tracePt t="215802" x="3286125" y="5438775"/>
          <p14:tracePt t="215827" x="3295650" y="5483225"/>
          <p14:tracePt t="215877" x="3295650" y="5500688"/>
          <p14:tracePt t="215902" x="3295650" y="5510213"/>
          <p14:tracePt t="215956" x="3295650" y="5527675"/>
          <p14:tracePt t="215980" x="3295650" y="5537200"/>
          <p14:tracePt t="216003" x="3286125" y="5537200"/>
          <p14:tracePt t="216019" x="3276600" y="5545138"/>
          <p14:tracePt t="216036" x="3268663" y="5545138"/>
          <p14:tracePt t="216052" x="3259138" y="5554663"/>
          <p14:tracePt t="216115" x="3259138" y="5562600"/>
          <p14:tracePt t="216379" x="3241675" y="5562600"/>
          <p14:tracePt t="216387" x="3214688" y="5562600"/>
          <p14:tracePt t="216402" x="3160713" y="5562600"/>
          <p14:tracePt t="216427" x="3000375" y="5554663"/>
          <p14:tracePt t="216452" x="2840038" y="5465763"/>
          <p14:tracePt t="216477" x="2679700" y="5303838"/>
          <p14:tracePt t="216502" x="2589213" y="5160963"/>
          <p14:tracePt t="216527" x="2527300" y="5027613"/>
          <p14:tracePt t="216552" x="2482850" y="4902200"/>
          <p14:tracePt t="216578" x="2473325" y="4795838"/>
          <p14:tracePt t="216602" x="2446338" y="4633913"/>
          <p14:tracePt t="216627" x="2428875" y="4500563"/>
          <p14:tracePt t="216652" x="2428875" y="4483100"/>
          <p14:tracePt t="216723" x="2428875" y="4491038"/>
          <p14:tracePt t="216732" x="2446338" y="4527550"/>
          <p14:tracePt t="216752" x="2500313" y="4598988"/>
          <p14:tracePt t="216778" x="2616200" y="4786313"/>
          <p14:tracePt t="216802" x="2732088" y="5010150"/>
          <p14:tracePt t="216806" x="2768600" y="5072063"/>
          <p14:tracePt t="216827" x="2857500" y="5276850"/>
          <p14:tracePt t="216852" x="2938463" y="5446713"/>
          <p14:tracePt t="216877" x="2973388" y="5545138"/>
          <p14:tracePt t="216902" x="3009900" y="5653088"/>
          <p14:tracePt t="216927" x="3027363" y="5705475"/>
          <p14:tracePt t="216952" x="3027363" y="5724525"/>
          <p14:tracePt t="216977" x="3027363" y="5732463"/>
          <p14:tracePt t="217300" x="3027363" y="5697538"/>
          <p14:tracePt t="217307" x="3027363" y="5670550"/>
          <p14:tracePt t="217327" x="3027363" y="5616575"/>
          <p14:tracePt t="217352" x="3027363" y="5527675"/>
          <p14:tracePt t="217378" x="3000375" y="5375275"/>
          <p14:tracePt t="217402" x="2982913" y="5330825"/>
          <p14:tracePt t="217427" x="2928938" y="5214938"/>
          <p14:tracePt t="217452" x="2911475" y="5170488"/>
          <p14:tracePt t="217477" x="2894013" y="5133975"/>
          <p14:tracePt t="217502" x="2874963" y="5072063"/>
          <p14:tracePt t="217527" x="2867025" y="5018088"/>
          <p14:tracePt t="217552" x="2847975" y="4991100"/>
          <p14:tracePt t="217577" x="2840038" y="4983163"/>
          <p14:tracePt t="217602" x="2840038" y="4946650"/>
          <p14:tracePt t="217627" x="2803525" y="4848225"/>
          <p14:tracePt t="217652" x="2795588" y="4813300"/>
          <p14:tracePt t="217677" x="2786063" y="4795838"/>
          <p14:tracePt t="217875" x="2776538" y="4786313"/>
          <p14:tracePt t="217899" x="2776538" y="4795838"/>
          <p14:tracePt t="217907" x="2776538" y="4830763"/>
          <p14:tracePt t="217927" x="2776538" y="4894263"/>
          <p14:tracePt t="217952" x="2776538" y="4991100"/>
          <p14:tracePt t="217977" x="2786063" y="5072063"/>
          <p14:tracePt t="218002" x="2813050" y="5108575"/>
          <p14:tracePt t="218027" x="2840038" y="5160963"/>
          <p14:tracePt t="218052" x="2847975" y="5187950"/>
          <p14:tracePt t="218077" x="2874963" y="5224463"/>
          <p14:tracePt t="218102" x="2901950" y="5259388"/>
          <p14:tracePt t="218127" x="2928938" y="5286375"/>
          <p14:tracePt t="218152" x="2955925" y="5322888"/>
          <p14:tracePt t="218177" x="2965450" y="5340350"/>
          <p14:tracePt t="218202" x="2973388" y="5357813"/>
          <p14:tracePt t="218227" x="2990850" y="5375275"/>
          <p14:tracePt t="218252" x="3000375" y="5384800"/>
          <p14:tracePt t="218277" x="3009900" y="5394325"/>
          <p14:tracePt t="218348" x="3009900" y="5402263"/>
          <p14:tracePt t="218428" x="3009900" y="5419725"/>
          <p14:tracePt t="218452" x="3009900" y="5429250"/>
          <p14:tracePt t="218476" x="3009900" y="5446713"/>
          <p14:tracePt t="218500" x="3009900" y="5456238"/>
          <p14:tracePt t="218523" x="3000375" y="5465763"/>
          <p14:tracePt t="218579" x="3000375" y="5473700"/>
          <p14:tracePt t="218595" x="2990850" y="5473700"/>
          <p14:tracePt t="218611" x="2982913" y="5473700"/>
          <p14:tracePt t="218627" x="2946400" y="5465763"/>
          <p14:tracePt t="218652" x="2919413" y="5446713"/>
          <p14:tracePt t="218677" x="2901950" y="5411788"/>
          <p14:tracePt t="218702" x="2884488" y="5276850"/>
          <p14:tracePt t="218727" x="2840038" y="5160963"/>
          <p14:tracePt t="218752" x="2822575" y="5054600"/>
          <p14:tracePt t="218777" x="2822575" y="4956175"/>
          <p14:tracePt t="218802" x="2822575" y="4857750"/>
          <p14:tracePt t="218805" x="2822575" y="4822825"/>
          <p14:tracePt t="218827" x="2822575" y="4751388"/>
          <p14:tracePt t="218852" x="2822575" y="4741863"/>
          <p14:tracePt t="218956" x="2822575" y="4732338"/>
          <p14:tracePt t="218971" x="2847975" y="4732338"/>
          <p14:tracePt t="218980" x="2857500" y="4732338"/>
          <p14:tracePt t="219002" x="2884488" y="4732338"/>
          <p14:tracePt t="219027" x="2982913" y="4732338"/>
          <p14:tracePt t="219052" x="3214688" y="4732338"/>
          <p14:tracePt t="219077" x="3509963" y="4776788"/>
          <p14:tracePt t="219102" x="3616325" y="4786313"/>
          <p14:tracePt t="219127" x="3633788" y="4786313"/>
          <p14:tracePt t="219177" x="3643313" y="4786313"/>
          <p14:tracePt t="219202" x="3643313" y="4795838"/>
          <p14:tracePt t="219227" x="3562350" y="4848225"/>
          <p14:tracePt t="219252" x="3509963" y="4884738"/>
          <p14:tracePt t="219277" x="3473450" y="4894263"/>
          <p14:tracePt t="219302" x="3384550" y="4919663"/>
          <p14:tracePt t="219307" x="3330575" y="4929188"/>
          <p14:tracePt t="219327" x="3214688" y="4946650"/>
          <p14:tracePt t="219352" x="3009900" y="4965700"/>
          <p14:tracePt t="219377" x="2857500" y="4973638"/>
          <p14:tracePt t="219402" x="2786063" y="4973638"/>
          <p14:tracePt t="219427" x="2670175" y="4973638"/>
          <p14:tracePt t="219452" x="2616200" y="4973638"/>
          <p14:tracePt t="219477" x="2581275" y="4973638"/>
          <p14:tracePt t="219563" x="2589213" y="4965700"/>
          <p14:tracePt t="219571" x="2598738" y="4965700"/>
          <p14:tracePt t="219580" x="2625725" y="4956175"/>
          <p14:tracePt t="219602" x="2741613" y="4919663"/>
          <p14:tracePt t="219627" x="2884488" y="4919663"/>
          <p14:tracePt t="219652" x="3027363" y="4919663"/>
          <p14:tracePt t="219677" x="3133725" y="4919663"/>
          <p14:tracePt t="219702" x="3197225" y="4919663"/>
          <p14:tracePt t="219727" x="3268663" y="4911725"/>
          <p14:tracePt t="219752" x="3402013" y="4911725"/>
          <p14:tracePt t="219777" x="3554413" y="4911725"/>
          <p14:tracePt t="219802" x="3660775" y="4911725"/>
          <p14:tracePt t="219805" x="3670300" y="4911725"/>
          <p14:tracePt t="219827" x="3687763" y="4902200"/>
          <p14:tracePt t="219971" x="3670300" y="4902200"/>
          <p14:tracePt t="219988" x="3643313" y="4902200"/>
          <p14:tracePt t="219995" x="3633788" y="4902200"/>
          <p14:tracePt t="220004" x="3616325" y="4902200"/>
          <p14:tracePt t="220027" x="3571875" y="4902200"/>
          <p14:tracePt t="220052" x="3536950" y="4911725"/>
          <p14:tracePt t="220171" x="3554413" y="4911725"/>
          <p14:tracePt t="220180" x="3581400" y="4911725"/>
          <p14:tracePt t="220188" x="3598863" y="4911725"/>
          <p14:tracePt t="220202" x="3625850" y="4911725"/>
          <p14:tracePt t="220227" x="3741738" y="4911725"/>
          <p14:tracePt t="220251" x="3875088" y="4911725"/>
          <p14:tracePt t="220277" x="3983038" y="4911725"/>
          <p14:tracePt t="220302" x="4010025" y="4911725"/>
          <p14:tracePt t="220306" x="4017963" y="4911725"/>
          <p14:tracePt t="220327" x="4037013" y="4911725"/>
          <p14:tracePt t="220351" x="4071938" y="4911725"/>
          <p14:tracePt t="220377" x="4116388" y="4911725"/>
          <p14:tracePt t="220402" x="4160838" y="4911725"/>
          <p14:tracePt t="220427" x="4179888" y="4911725"/>
          <p14:tracePt t="220477" x="4197350" y="4911725"/>
          <p14:tracePt t="220502" x="4205288" y="4911725"/>
          <p14:tracePt t="220619" x="4214813" y="4911725"/>
          <p14:tracePt t="221339" x="4214813" y="4929188"/>
          <p14:tracePt t="221347" x="4197350" y="4938713"/>
          <p14:tracePt t="221356" x="4197350" y="4946650"/>
          <p14:tracePt t="221376" x="4170363" y="5000625"/>
          <p14:tracePt t="221401" x="4133850" y="5037138"/>
          <p14:tracePt t="221426" x="4071938" y="5116513"/>
          <p14:tracePt t="221451" x="4017963" y="5160963"/>
          <p14:tracePt t="221476" x="3973513" y="5205413"/>
          <p14:tracePt t="221501" x="3946525" y="5241925"/>
          <p14:tracePt t="221526" x="3894138" y="5286375"/>
          <p14:tracePt t="221551" x="3795713" y="5340350"/>
          <p14:tracePt t="221576" x="3687763" y="5384800"/>
          <p14:tracePt t="221602" x="3652838" y="5419725"/>
          <p14:tracePt t="221626" x="3589338" y="5438775"/>
          <p14:tracePt t="221651" x="3554413" y="5456238"/>
          <p14:tracePt t="221676" x="3536950" y="5456238"/>
          <p14:tracePt t="221701" x="3536950" y="5465763"/>
          <p14:tracePt t="221726" x="3527425" y="5465763"/>
          <p14:tracePt t="221751" x="3500438" y="5465763"/>
          <p14:tracePt t="221776" x="3482975" y="5483225"/>
          <p14:tracePt t="221801" x="3473450" y="5483225"/>
          <p14:tracePt t="222083" x="3465513" y="5483225"/>
          <p14:tracePt t="222276" x="3455988" y="5483225"/>
          <p14:tracePt t="222539" x="3465513" y="5483225"/>
          <p14:tracePt t="222547" x="3482975" y="5473700"/>
          <p14:tracePt t="222555" x="3490913" y="5465763"/>
          <p14:tracePt t="222576" x="3527425" y="5411788"/>
          <p14:tracePt t="222601" x="3562350" y="5322888"/>
          <p14:tracePt t="222626" x="3589338" y="5295900"/>
          <p14:tracePt t="222651" x="3625850" y="5286375"/>
          <p14:tracePt t="222676" x="3679825" y="5241925"/>
          <p14:tracePt t="222701" x="3751263" y="5224463"/>
          <p14:tracePt t="222726" x="3803650" y="5205413"/>
          <p14:tracePt t="222751" x="3840163" y="5187950"/>
          <p14:tracePt t="222776" x="3857625" y="5170488"/>
          <p14:tracePt t="222802" x="3884613" y="5170488"/>
          <p14:tracePt t="222805" x="3894138" y="5153025"/>
          <p14:tracePt t="222826" x="3929063" y="5143500"/>
          <p14:tracePt t="222852" x="3946525" y="5133975"/>
          <p14:tracePt t="223035" x="3946525" y="5126038"/>
          <p14:tracePt t="223068" x="3946525" y="5116513"/>
          <p14:tracePt t="223083" x="3946525" y="5108575"/>
          <p14:tracePt t="223091" x="3956050" y="5108575"/>
          <p14:tracePt t="223107" x="3983038" y="5089525"/>
          <p14:tracePt t="223126" x="4027488" y="5081588"/>
          <p14:tracePt t="223151" x="4081463" y="5045075"/>
          <p14:tracePt t="223176" x="4108450" y="5037138"/>
          <p14:tracePt t="223226" x="4108450" y="5027613"/>
          <p14:tracePt t="223355" x="4108450" y="5018088"/>
          <p14:tracePt t="223387" x="4081463" y="5018088"/>
          <p14:tracePt t="223404" x="4062413" y="5027613"/>
          <p14:tracePt t="223411" x="4044950" y="5037138"/>
          <p14:tracePt t="223426" x="4017963" y="5037138"/>
          <p14:tracePt t="223451" x="3983038" y="5062538"/>
          <p14:tracePt t="223476" x="3965575" y="5062538"/>
          <p14:tracePt t="223579" x="3956050" y="5062538"/>
          <p14:tracePt t="223595" x="3956050" y="5054600"/>
          <p14:tracePt t="223611" x="3973513" y="5054600"/>
          <p14:tracePt t="223629" x="3983038" y="5045075"/>
          <p14:tracePt t="223651" x="4037013" y="5018088"/>
          <p14:tracePt t="223676" x="4089400" y="5010150"/>
          <p14:tracePt t="223701" x="4143375" y="5000625"/>
          <p14:tracePt t="223726" x="4160838" y="5000625"/>
          <p14:tracePt t="223776" x="4170363" y="5000625"/>
          <p14:tracePt t="223801" x="4187825" y="5000625"/>
          <p14:tracePt t="223826" x="4214813" y="5000625"/>
          <p14:tracePt t="223851" x="4214813" y="5010150"/>
          <p14:tracePt t="223876" x="4224338" y="5018088"/>
          <p14:tracePt t="223901" x="4224338" y="5037138"/>
          <p14:tracePt t="223951" x="4224338" y="5045075"/>
          <p14:tracePt t="223980" x="4214813" y="5045075"/>
          <p14:tracePt t="224001" x="4205288" y="5045075"/>
          <p14:tracePt t="224036" x="4205288" y="5054600"/>
          <p14:tracePt t="224276" x="4197350" y="5054600"/>
          <p14:tracePt t="224291" x="4187825" y="5054600"/>
          <p14:tracePt t="224403" x="4179888" y="5054600"/>
          <p14:tracePt t="225051" x="4170363" y="5054600"/>
          <p14:tracePt t="225068" x="4170363" y="5045075"/>
          <p14:tracePt t="225083" x="4179888" y="5045075"/>
          <p14:tracePt t="225101" x="4187825" y="5037138"/>
          <p14:tracePt t="225126" x="4224338" y="5018088"/>
          <p14:tracePt t="225151" x="4259263" y="4991100"/>
          <p14:tracePt t="225176" x="4295775" y="4973638"/>
          <p14:tracePt t="225201" x="4330700" y="4946650"/>
          <p14:tracePt t="225226" x="4367213" y="4919663"/>
          <p14:tracePt t="225251" x="4429125" y="4902200"/>
          <p14:tracePt t="225276" x="4446588" y="4902200"/>
          <p14:tracePt t="225301" x="4456113" y="4902200"/>
          <p14:tracePt t="225355" x="4465638" y="4902200"/>
          <p14:tracePt t="225380" x="4473575" y="4902200"/>
          <p14:tracePt t="225443" x="4465638" y="4902200"/>
          <p14:tracePt t="225451" x="4456113" y="4929188"/>
          <p14:tracePt t="225459" x="4438650" y="4965700"/>
          <p14:tracePt t="225476" x="4384675" y="5010150"/>
          <p14:tracePt t="225501" x="4313238" y="5062538"/>
          <p14:tracePt t="225526" x="4241800" y="5126038"/>
          <p14:tracePt t="225551" x="4179888" y="5160963"/>
          <p14:tracePt t="225611" x="4179888" y="5170488"/>
          <p14:tracePt t="225626" x="4160838" y="5180013"/>
          <p14:tracePt t="225651" x="4089400" y="5214938"/>
          <p14:tracePt t="225676" x="4071938" y="5232400"/>
          <p14:tracePt t="225726" x="4054475" y="5232400"/>
          <p14:tracePt t="225751" x="4037013" y="5251450"/>
          <p14:tracePt t="225776" x="4027488" y="5259388"/>
          <p14:tracePt t="225801" x="3965575" y="5303838"/>
          <p14:tracePt t="225804" x="3946525" y="5322888"/>
          <p14:tracePt t="225826" x="3911600" y="5348288"/>
          <p14:tracePt t="225876" x="3840163" y="5384800"/>
          <p14:tracePt t="225901" x="3776663" y="5411788"/>
          <p14:tracePt t="225926" x="3759200" y="5438775"/>
          <p14:tracePt t="225976" x="3759200" y="5446713"/>
          <p14:tracePt t="226001" x="3741738" y="5446713"/>
          <p14:tracePt t="226026" x="3705225" y="5473700"/>
          <p14:tracePt t="226051" x="3687763" y="5491163"/>
          <p14:tracePt t="226076" x="3670300" y="5518150"/>
          <p14:tracePt t="226101" x="3652838" y="5537200"/>
          <p14:tracePt t="226126" x="3643313" y="5545138"/>
          <p14:tracePt t="226151" x="3616325" y="5562600"/>
          <p14:tracePt t="226204" x="3608388" y="5562600"/>
          <p14:tracePt t="226226" x="3598863" y="5572125"/>
          <p14:tracePt t="226251" x="3589338" y="5589588"/>
          <p14:tracePt t="226276" x="3589338" y="5599113"/>
          <p14:tracePt t="226301" x="3571875" y="5608638"/>
          <p14:tracePt t="226326" x="3562350" y="5626100"/>
          <p14:tracePt t="226388" x="3554413" y="5634038"/>
          <p14:tracePt t="226443" x="3554413" y="5653088"/>
          <p14:tracePt t="226468" x="3554413" y="5661025"/>
          <p14:tracePt t="226995" x="3554413" y="5653088"/>
          <p14:tracePt t="227227" x="3562350" y="5653088"/>
          <p14:tracePt t="227299" x="3562350" y="5634038"/>
          <p14:tracePt t="227531" x="3571875" y="5634038"/>
          <p14:tracePt t="228980" x="3554413" y="5634038"/>
          <p14:tracePt t="228995" x="3536950" y="5634038"/>
          <p14:tracePt t="229004" x="3527425" y="5634038"/>
          <p14:tracePt t="229029" x="3517900" y="5634038"/>
          <p14:tracePt t="229180" x="3544888" y="5634038"/>
          <p14:tracePt t="229187" x="3571875" y="5634038"/>
          <p14:tracePt t="229200" x="3598863" y="5634038"/>
          <p14:tracePt t="229226" x="3697288" y="5634038"/>
          <p14:tracePt t="229250" x="3714750" y="5634038"/>
          <p14:tracePt t="229348" x="3724275" y="5634038"/>
          <p14:tracePt t="229363" x="3724275" y="5643563"/>
          <p14:tracePt t="229375" x="3714750" y="5643563"/>
          <p14:tracePt t="229400" x="3679825" y="5661025"/>
          <p14:tracePt t="229426" x="3633788" y="5661025"/>
          <p14:tracePt t="229450" x="3598863" y="5661025"/>
          <p14:tracePt t="229475" x="3571875" y="5661025"/>
          <p14:tracePt t="229603" x="3581400" y="5661025"/>
          <p14:tracePt t="229611" x="3598863" y="5661025"/>
          <p14:tracePt t="229625" x="3633788" y="5661025"/>
          <p14:tracePt t="229651" x="3705225" y="5661025"/>
          <p14:tracePt t="229675" x="3803650" y="5661025"/>
          <p14:tracePt t="229700" x="3857625" y="5661025"/>
          <p14:tracePt t="229811" x="3830638" y="5670550"/>
          <p14:tracePt t="229819" x="3813175" y="5670550"/>
          <p14:tracePt t="229828" x="3786188" y="5670550"/>
          <p14:tracePt t="229850" x="3751263" y="5680075"/>
          <p14:tracePt t="229875" x="3697288" y="5680075"/>
          <p14:tracePt t="230067" x="3705225" y="5680075"/>
          <p14:tracePt t="230075" x="3724275" y="5680075"/>
          <p14:tracePt t="230083" x="3741738" y="5680075"/>
          <p14:tracePt t="230100" x="3759200" y="5680075"/>
          <p14:tracePt t="230125" x="3813175" y="5680075"/>
          <p14:tracePt t="230150" x="3929063" y="5680075"/>
          <p14:tracePt t="230175" x="4017963" y="5680075"/>
          <p14:tracePt t="230200" x="4081463" y="5680075"/>
          <p14:tracePt t="230225" x="4116388" y="5680075"/>
          <p14:tracePt t="230250" x="4197350" y="5680075"/>
          <p14:tracePt t="230275" x="4295775" y="5680075"/>
          <p14:tracePt t="230300" x="4330700" y="5680075"/>
          <p14:tracePt t="230325" x="4348163" y="5680075"/>
          <p14:tracePt t="230379" x="4357688" y="5680075"/>
          <p14:tracePt t="230400" x="4367213" y="5680075"/>
          <p14:tracePt t="230425" x="4384675" y="5680075"/>
          <p14:tracePt t="230868" x="4375150" y="5688013"/>
          <p14:tracePt t="230907" x="4367213" y="5688013"/>
          <p14:tracePt t="230931" x="4357688" y="5688013"/>
          <p14:tracePt t="230956" x="4348163" y="5688013"/>
          <p14:tracePt t="230971" x="4340225" y="5688013"/>
          <p14:tracePt t="231059" x="4330700" y="5688013"/>
          <p14:tracePt t="231067" x="4322763" y="5688013"/>
          <p14:tracePt t="231171" x="4330700" y="5688013"/>
          <p14:tracePt t="231196" x="4340225" y="5688013"/>
          <p14:tracePt t="231220" x="4348163" y="5680075"/>
          <p14:tracePt t="231235" x="4357688" y="5680075"/>
          <p14:tracePt t="231250" x="4367213" y="5680075"/>
          <p14:tracePt t="231276" x="4384675" y="5670550"/>
          <p14:tracePt t="231300" x="4394200" y="5670550"/>
          <p14:tracePt t="231325" x="4411663" y="5670550"/>
          <p14:tracePt t="231350" x="4429125" y="5661025"/>
          <p14:tracePt t="231375" x="4446588" y="5661025"/>
          <p14:tracePt t="231425" x="4456113" y="5661025"/>
          <p14:tracePt t="231467" x="4473575" y="5661025"/>
          <p14:tracePt t="231500" x="4483100" y="5661025"/>
          <p14:tracePt t="231507" x="4500563" y="5661025"/>
          <p14:tracePt t="231525" x="4518025" y="5653088"/>
          <p14:tracePt t="231550" x="4527550" y="5653088"/>
          <p14:tracePt t="231575" x="4537075" y="5653088"/>
          <p14:tracePt t="231619" x="4545013" y="5653088"/>
          <p14:tracePt t="231748" x="4554538" y="5643563"/>
          <p14:tracePt t="232163" x="4562475" y="5643563"/>
          <p14:tracePt t="232179" x="4581525" y="5643563"/>
          <p14:tracePt t="232188" x="4589463" y="5643563"/>
          <p14:tracePt t="232204" x="4608513" y="5643563"/>
          <p14:tracePt t="232225" x="4633913" y="5643563"/>
          <p14:tracePt t="232250" x="4687888" y="5643563"/>
          <p14:tracePt t="232275" x="4867275" y="5643563"/>
          <p14:tracePt t="232300" x="4983163" y="5643563"/>
          <p14:tracePt t="232325" x="5018088" y="5643563"/>
          <p14:tracePt t="232350" x="5037138" y="5643563"/>
          <p14:tracePt t="232404" x="5045075" y="5643563"/>
          <p14:tracePt t="232425" x="5062538" y="5643563"/>
          <p14:tracePt t="232450" x="5089525" y="5643563"/>
          <p14:tracePt t="232475" x="5116513" y="5643563"/>
          <p14:tracePt t="232525" x="5126038" y="5643563"/>
          <p14:tracePt t="232844" x="5133975" y="5643563"/>
          <p14:tracePt t="232852" x="5126038" y="5643563"/>
          <p14:tracePt t="232867" x="5108575" y="5670550"/>
          <p14:tracePt t="232883" x="5089525" y="5680075"/>
          <p14:tracePt t="232900" x="5054600" y="5715000"/>
          <p14:tracePt t="232925" x="4991100" y="5768975"/>
          <p14:tracePt t="232950" x="4929188" y="5822950"/>
          <p14:tracePt t="232975" x="4830763" y="5894388"/>
          <p14:tracePt t="233000" x="4724400" y="5965825"/>
          <p14:tracePt t="233026" x="4608513" y="6054725"/>
          <p14:tracePt t="233050" x="4518025" y="6116638"/>
          <p14:tracePt t="233075" x="4402138" y="6205538"/>
          <p14:tracePt t="233100" x="4303713" y="6276975"/>
          <p14:tracePt t="233125" x="4179888" y="6367463"/>
          <p14:tracePt t="233150" x="4044950" y="6483350"/>
          <p14:tracePt t="233175" x="3894138" y="6581775"/>
          <p14:tracePt t="233200" x="3768725" y="6653213"/>
          <p14:tracePt t="233225" x="3652838" y="6705600"/>
          <p14:tracePt t="233250" x="3411538" y="6777038"/>
          <p14:tracePt t="233275" x="3071813" y="6777038"/>
          <p14:tracePt t="233300" x="2768600" y="6715125"/>
          <p14:tracePt t="233325" x="2652713" y="6670675"/>
          <p14:tracePt t="233350" x="2633663" y="6653213"/>
          <p14:tracePt t="233443" x="2670175" y="6661150"/>
          <p14:tracePt t="233453" x="2724150" y="6705600"/>
          <p14:tracePt t="233459" x="2795588" y="6751638"/>
          <p14:tracePt t="233475" x="2982913" y="6848475"/>
          <p14:tracePt t="233500" x="3170238" y="6848475"/>
          <p14:tracePt t="233525" x="3232150" y="6848475"/>
          <p14:tracePt t="233684" x="3205163" y="6848475"/>
          <p14:tracePt t="233692" x="3197225" y="6831013"/>
          <p14:tracePt t="233700" x="3179763" y="6823075"/>
          <p14:tracePt t="233725" x="3143250" y="6786563"/>
          <p14:tracePt t="233750" x="3108325" y="6705600"/>
          <p14:tracePt t="233775" x="3098800" y="6653213"/>
          <p14:tracePt t="233800" x="3098800" y="6616700"/>
          <p14:tracePt t="233804" x="3098800" y="6599238"/>
          <p14:tracePt t="233825" x="3108325" y="6589713"/>
          <p14:tracePt t="233850" x="3170238" y="6545263"/>
          <p14:tracePt t="233874" x="3340100" y="6510338"/>
          <p14:tracePt t="233900" x="3394075" y="6491288"/>
          <p14:tracePt t="233950" x="3402013" y="6491288"/>
          <p14:tracePt t="233995" x="3402013" y="6500813"/>
          <p14:tracePt t="234004" x="3375025" y="6500813"/>
          <p14:tracePt t="234025" x="3268663" y="6500813"/>
          <p14:tracePt t="234050" x="3017838" y="6473825"/>
          <p14:tracePt t="234074" x="2874963" y="6419850"/>
          <p14:tracePt t="234100" x="2732088" y="6348413"/>
          <p14:tracePt t="234125" x="2608263" y="6242050"/>
          <p14:tracePt t="234150" x="2384425" y="6062663"/>
          <p14:tracePt t="234175" x="2241550" y="5965825"/>
          <p14:tracePt t="234224" x="2232025" y="5965825"/>
          <p14:tracePt t="234250" x="2205038" y="5848350"/>
          <p14:tracePt t="234274" x="2179638" y="5697538"/>
          <p14:tracePt t="234300" x="2160588" y="5537200"/>
          <p14:tracePt t="234325" x="2133600" y="5357813"/>
          <p14:tracePt t="234349" x="2133600" y="5251450"/>
          <p14:tracePt t="234374" x="2133600" y="5205413"/>
          <p14:tracePt t="234399" x="2125663" y="5153025"/>
          <p14:tracePt t="234425" x="2116138" y="5099050"/>
          <p14:tracePt t="234450" x="2116138" y="5062538"/>
          <p14:tracePt t="234475" x="2108200" y="4946650"/>
          <p14:tracePt t="234500" x="2108200" y="4822825"/>
          <p14:tracePt t="234524" x="2108200" y="4705350"/>
          <p14:tracePt t="234550" x="2089150" y="4625975"/>
          <p14:tracePt t="234575" x="2089150" y="4545013"/>
          <p14:tracePt t="234599" x="2089150" y="4500563"/>
          <p14:tracePt t="234625" x="2089150" y="4465638"/>
          <p14:tracePt t="234649" x="2089150" y="4456113"/>
          <p14:tracePt t="234756" x="2098675" y="4510088"/>
          <p14:tracePt t="234763" x="2133600" y="4572000"/>
          <p14:tracePt t="234774" x="2152650" y="4625975"/>
          <p14:tracePt t="234800" x="2241550" y="4848225"/>
          <p14:tracePt t="234804" x="2276475" y="4911725"/>
          <p14:tracePt t="234824" x="2330450" y="5045075"/>
          <p14:tracePt t="234850" x="2374900" y="5187950"/>
          <p14:tracePt t="234875" x="2482850" y="5419725"/>
          <p14:tracePt t="234899" x="2536825" y="5572125"/>
          <p14:tracePt t="234924" x="2554288" y="5616575"/>
          <p14:tracePt t="234949" x="2554288" y="5626100"/>
          <p14:tracePt t="235044" x="2536825" y="5608638"/>
          <p14:tracePt t="235052" x="2517775" y="5581650"/>
          <p14:tracePt t="235060" x="2500313" y="5562600"/>
          <p14:tracePt t="235074" x="2446338" y="5465763"/>
          <p14:tracePt t="235099" x="2366963" y="5330825"/>
          <p14:tracePt t="235124" x="2276475" y="5099050"/>
          <p14:tracePt t="235150" x="2214563" y="4902200"/>
          <p14:tracePt t="235174" x="2170113" y="4705350"/>
          <p14:tracePt t="235199" x="2098675" y="4510088"/>
          <p14:tracePt t="235224" x="2081213" y="4384675"/>
          <p14:tracePt t="235250" x="2062163" y="4330700"/>
          <p14:tracePt t="235331" x="2062163" y="4357688"/>
          <p14:tracePt t="235339" x="2062163" y="4402138"/>
          <p14:tracePt t="235349" x="2081213" y="4465638"/>
          <p14:tracePt t="235374" x="2133600" y="4714875"/>
          <p14:tracePt t="235399" x="2152650" y="4919663"/>
          <p14:tracePt t="235424" x="2152650" y="5062538"/>
          <p14:tracePt t="235450" x="2152650" y="5153025"/>
          <p14:tracePt t="235475" x="2152650" y="5251450"/>
          <p14:tracePt t="235499" x="2143125" y="5276850"/>
          <p14:tracePt t="235524" x="2125663" y="5303838"/>
          <p14:tracePt t="235549" x="2098675" y="5340350"/>
          <p14:tracePt t="235574" x="2081213" y="5367338"/>
          <p14:tracePt t="235599" x="2062163" y="5384800"/>
          <p14:tracePt t="235724" x="2044700" y="5384800"/>
          <p14:tracePt t="235732" x="2036763" y="5375275"/>
          <p14:tracePt t="235749" x="2027238" y="5313363"/>
          <p14:tracePt t="235774" x="1990725" y="5205413"/>
          <p14:tracePt t="235799" x="1911350" y="5018088"/>
          <p14:tracePt t="235804" x="1901825" y="4956175"/>
          <p14:tracePt t="235824" x="1866900" y="4840288"/>
          <p14:tracePt t="235850" x="1847850" y="4732338"/>
          <p14:tracePt t="235874" x="1830388" y="4714875"/>
          <p14:tracePt t="235940" x="1839913" y="4741863"/>
          <p14:tracePt t="235947" x="1874838" y="4822825"/>
          <p14:tracePt t="235956" x="1884363" y="4867275"/>
          <p14:tracePt t="235974" x="1955800" y="5027613"/>
          <p14:tracePt t="235999" x="2089150" y="5276850"/>
          <p14:tracePt t="236024" x="2322513" y="5724525"/>
          <p14:tracePt t="236050" x="2554288" y="6126163"/>
          <p14:tracePt t="236074" x="2589213" y="6197600"/>
          <p14:tracePt t="236099" x="2589213" y="6205538"/>
          <p14:tracePt t="236124" x="2589213" y="6170613"/>
          <p14:tracePt t="236149" x="2589213" y="5991225"/>
          <p14:tracePt t="236174" x="2562225" y="5732463"/>
          <p14:tracePt t="236199" x="2527300" y="5500688"/>
          <p14:tracePt t="236224" x="2465388" y="5259388"/>
          <p14:tracePt t="236250" x="2384425" y="5037138"/>
          <p14:tracePt t="236274" x="2322513" y="4848225"/>
          <p14:tracePt t="236299" x="2205038" y="4679950"/>
          <p14:tracePt t="236324" x="2089150" y="4554538"/>
          <p14:tracePt t="236349" x="2000250" y="4465638"/>
          <p14:tracePt t="236374" x="1955800" y="4402138"/>
          <p14:tracePt t="236399" x="1919288" y="4357688"/>
          <p14:tracePt t="236424" x="1839913" y="4259263"/>
          <p14:tracePt t="236450" x="1714500" y="4116388"/>
          <p14:tracePt t="236474" x="1643063" y="4000500"/>
          <p14:tracePt t="236499" x="1625600" y="3983038"/>
          <p14:tracePt t="236595" x="1625600" y="4000500"/>
          <p14:tracePt t="236603" x="1625600" y="4054475"/>
          <p14:tracePt t="236624" x="1679575" y="4187825"/>
          <p14:tracePt t="236649" x="1822450" y="4473575"/>
          <p14:tracePt t="236674" x="1955800" y="4741863"/>
          <p14:tracePt t="236699" x="2170113" y="5054600"/>
          <p14:tracePt t="236724" x="2322513" y="5303838"/>
          <p14:tracePt t="236749" x="2428875" y="5438775"/>
          <p14:tracePt t="236774" x="2446338" y="5491163"/>
          <p14:tracePt t="236799" x="2446338" y="5500688"/>
          <p14:tracePt t="236803" x="2446338" y="5510213"/>
          <p14:tracePt t="236824" x="2455863" y="5527675"/>
          <p14:tracePt t="236850" x="2455863" y="5572125"/>
          <p14:tracePt t="236874" x="2455863" y="5616575"/>
          <p14:tracePt t="236899" x="2455863" y="5680075"/>
          <p14:tracePt t="236924" x="2455863" y="5705475"/>
          <p14:tracePt t="236949" x="2446338" y="5724525"/>
          <p14:tracePt t="236974" x="2438400" y="5732463"/>
          <p14:tracePt t="236999" x="2419350" y="5732463"/>
          <p14:tracePt t="237024" x="2393950" y="5715000"/>
          <p14:tracePt t="237050" x="2366963" y="5688013"/>
          <p14:tracePt t="237074" x="2366963" y="5670550"/>
          <p14:tracePt t="237124" x="2374900" y="5688013"/>
          <p14:tracePt t="237149" x="2517775" y="5894388"/>
          <p14:tracePt t="237174" x="2616200" y="6045200"/>
          <p14:tracePt t="237199" x="2705100" y="6188075"/>
          <p14:tracePt t="237224" x="2813050" y="6348413"/>
          <p14:tracePt t="237249" x="2874963" y="6438900"/>
          <p14:tracePt t="237444" x="2884488" y="6429375"/>
          <p14:tracePt t="237468" x="2894013" y="6429375"/>
          <p14:tracePt t="237484" x="2901950" y="6429375"/>
          <p14:tracePt t="237491" x="2919413" y="6429375"/>
          <p14:tracePt t="237500" x="2938463" y="6429375"/>
          <p14:tracePt t="237700" x="2928938" y="6419850"/>
          <p14:tracePt t="237707" x="2911475" y="6402388"/>
          <p14:tracePt t="237731" x="2884488" y="6394450"/>
          <p14:tracePt t="237749" x="2840038" y="6375400"/>
          <p14:tracePt t="237774" x="2724150" y="6269038"/>
          <p14:tracePt t="237799" x="2562225" y="6143625"/>
          <p14:tracePt t="237803" x="2500313" y="6099175"/>
          <p14:tracePt t="237824" x="2455863" y="6054725"/>
          <p14:tracePt t="237849" x="2384425" y="5983288"/>
          <p14:tracePt t="237874" x="2286000" y="5848350"/>
          <p14:tracePt t="237899" x="2152650" y="5653088"/>
          <p14:tracePt t="237924" x="2081213" y="5483225"/>
          <p14:tracePt t="237949" x="2009775" y="5330825"/>
          <p14:tracePt t="237974" x="1973263" y="5160963"/>
          <p14:tracePt t="237999" x="1955800" y="5037138"/>
          <p14:tracePt t="238024" x="1928813" y="4884738"/>
          <p14:tracePt t="238049" x="1911350" y="4705350"/>
          <p14:tracePt t="238074" x="1884363" y="4518025"/>
          <p14:tracePt t="238099" x="1874838" y="4313238"/>
          <p14:tracePt t="238124" x="1874838" y="4170363"/>
          <p14:tracePt t="238149" x="1874838" y="4044950"/>
          <p14:tracePt t="238174" x="1884363" y="3884613"/>
          <p14:tracePt t="238199" x="1911350" y="3759200"/>
          <p14:tracePt t="238224" x="1938338" y="3652838"/>
          <p14:tracePt t="238249" x="1965325" y="3571875"/>
          <p14:tracePt t="238274" x="1982788" y="3500438"/>
          <p14:tracePt t="238299" x="2044700" y="3375025"/>
          <p14:tracePt t="238324" x="2160588" y="3224213"/>
          <p14:tracePt t="238349" x="2268538" y="3089275"/>
          <p14:tracePt t="238374" x="2295525" y="3054350"/>
          <p14:tracePt t="238399" x="2322513" y="3017838"/>
          <p14:tracePt t="238424" x="2428875" y="2982913"/>
          <p14:tracePt t="238449" x="2536825" y="2946400"/>
          <p14:tracePt t="238474" x="2608263" y="2938463"/>
          <p14:tracePt t="238499" x="2705100" y="2919413"/>
          <p14:tracePt t="238524" x="2884488" y="2901950"/>
          <p14:tracePt t="238549" x="3000375" y="2901950"/>
          <p14:tracePt t="238574" x="3017838" y="2894013"/>
          <p14:tracePt t="238599" x="3017838" y="2884488"/>
          <p14:tracePt t="238624" x="3054350" y="2884488"/>
          <p14:tracePt t="238649" x="3179763" y="2884488"/>
          <p14:tracePt t="238674" x="3276600" y="2884488"/>
          <p14:tracePt t="238699" x="3295650" y="2884488"/>
          <p14:tracePt t="238749" x="3303588" y="2884488"/>
          <p14:tracePt t="238774" x="3313113" y="2884488"/>
          <p14:tracePt t="239196" x="3322638" y="2884488"/>
          <p14:tracePt t="239220" x="3330575" y="2894013"/>
          <p14:tracePt t="239285" x="3340100" y="2894013"/>
          <p14:tracePt t="239300" x="3340100" y="2901950"/>
          <p14:tracePt t="239324" x="3340100" y="2911475"/>
          <p14:tracePt t="239340" x="3340100" y="2919413"/>
          <p14:tracePt t="239349" x="3340100" y="2928938"/>
          <p14:tracePt t="239374" x="3340100" y="2946400"/>
          <p14:tracePt t="239399" x="3340100" y="2973388"/>
          <p14:tracePt t="239424" x="3340100" y="3027363"/>
          <p14:tracePt t="239449" x="3330575" y="3098800"/>
          <p14:tracePt t="239474" x="3313113" y="3133725"/>
          <p14:tracePt t="239499" x="3303588" y="3160713"/>
          <p14:tracePt t="239596" x="3303588" y="3170238"/>
          <p14:tracePt t="239651" x="3313113" y="3170238"/>
          <p14:tracePt t="239660" x="3330575" y="3170238"/>
          <p14:tracePt t="239674" x="3357563" y="3170238"/>
          <p14:tracePt t="239699" x="3500438" y="3170238"/>
          <p14:tracePt t="239724" x="3581400" y="3170238"/>
          <p14:tracePt t="239749" x="3608388" y="3170238"/>
          <p14:tracePt t="239799" x="3625850" y="3170238"/>
          <p14:tracePt t="239824" x="3633788" y="3170238"/>
          <p14:tracePt t="239979" x="3625850" y="3170238"/>
          <p14:tracePt t="240076" x="3616325" y="3170238"/>
          <p14:tracePt t="240268" x="3625850" y="3170238"/>
          <p14:tracePt t="240277" x="3633788" y="3170238"/>
          <p14:tracePt t="240284" x="3643313" y="3170238"/>
          <p14:tracePt t="240299" x="3679825" y="3170238"/>
          <p14:tracePt t="240324" x="3803650" y="3170238"/>
          <p14:tracePt t="240349" x="3973513" y="3170238"/>
          <p14:tracePt t="240374" x="4133850" y="3152775"/>
          <p14:tracePt t="240399" x="4197350" y="3133725"/>
          <p14:tracePt t="240424" x="4259263" y="3125788"/>
          <p14:tracePt t="240449" x="4367213" y="3098800"/>
          <p14:tracePt t="240474" x="4527550" y="3071813"/>
          <p14:tracePt t="240498" x="4616450" y="3054350"/>
          <p14:tracePt t="240524" x="4643438" y="3044825"/>
          <p14:tracePt t="240549" x="4714875" y="3017838"/>
          <p14:tracePt t="240574" x="4830763" y="3000375"/>
          <p14:tracePt t="240599" x="4894263" y="3000375"/>
          <p14:tracePt t="240624" x="4894263" y="2990850"/>
          <p14:tracePt t="240649" x="4929188" y="2982913"/>
          <p14:tracePt t="240674" x="4983163" y="2973388"/>
          <p14:tracePt t="240698" x="5018088" y="2965450"/>
          <p14:tracePt t="240787" x="5027613" y="2965450"/>
          <p14:tracePt t="240795" x="5027613" y="2973388"/>
          <p14:tracePt t="240803" x="5027613" y="2990850"/>
          <p14:tracePt t="240824" x="5000625" y="3036888"/>
          <p14:tracePt t="240849" x="4919663" y="3133725"/>
          <p14:tracePt t="240874" x="4697413" y="3340100"/>
          <p14:tracePt t="240899" x="4518025" y="3509963"/>
          <p14:tracePt t="240924" x="4411663" y="3652838"/>
          <p14:tracePt t="240949" x="4330700" y="3751263"/>
          <p14:tracePt t="240973" x="4259263" y="3857625"/>
          <p14:tracePt t="240999" x="4152900" y="3946525"/>
          <p14:tracePt t="241024" x="4000500" y="4071938"/>
          <p14:tracePt t="241048" x="3840163" y="4179888"/>
          <p14:tracePt t="241074" x="3705225" y="4251325"/>
          <p14:tracePt t="241098" x="3554413" y="4313238"/>
          <p14:tracePt t="241124" x="3490913" y="4340225"/>
          <p14:tracePt t="241149" x="3438525" y="4340225"/>
          <p14:tracePt t="241173" x="3367088" y="4348163"/>
          <p14:tracePt t="241199" x="3330575" y="4357688"/>
          <p14:tracePt t="241224" x="3313113" y="4375150"/>
          <p14:tracePt t="241248" x="3313113" y="4491038"/>
          <p14:tracePt t="241274" x="3313113" y="4670425"/>
          <p14:tracePt t="241298" x="3455988" y="5081588"/>
          <p14:tracePt t="241324" x="3867150" y="5653088"/>
          <p14:tracePt t="241348" x="4143375" y="5983288"/>
          <p14:tracePt t="241373" x="4224338" y="6081713"/>
          <p14:tracePt t="241399" x="4232275" y="6089650"/>
          <p14:tracePt t="241423" x="4232275" y="6108700"/>
          <p14:tracePt t="241448" x="4214813" y="6134100"/>
          <p14:tracePt t="241474" x="4179888" y="6161088"/>
          <p14:tracePt t="241498" x="4098925" y="6224588"/>
          <p14:tracePt t="241524" x="3990975" y="6251575"/>
          <p14:tracePt t="241549" x="3929063" y="6259513"/>
          <p14:tracePt t="241574" x="3857625" y="6259513"/>
          <p14:tracePt t="241599" x="3751263" y="6232525"/>
          <p14:tracePt t="241623" x="3633788" y="6180138"/>
          <p14:tracePt t="241648" x="3562350" y="6170613"/>
          <p14:tracePt t="241674" x="3527425" y="6161088"/>
          <p14:tracePt t="241698" x="3455988" y="6143625"/>
          <p14:tracePt t="241723" x="3411538" y="6143625"/>
          <p14:tracePt t="241748" x="3375025" y="6143625"/>
          <p14:tracePt t="241773" x="3357563" y="6143625"/>
          <p14:tracePt t="241798" x="3276600" y="6108700"/>
          <p14:tracePt t="241803" x="3259138" y="6099175"/>
          <p14:tracePt t="241823" x="3205163" y="6062663"/>
          <p14:tracePt t="241848" x="3143250" y="6018213"/>
          <p14:tracePt t="241874" x="3081338" y="5938838"/>
          <p14:tracePt t="241898" x="2919413" y="5680075"/>
          <p14:tracePt t="241923" x="2795588" y="5419725"/>
          <p14:tracePt t="241948" x="2724150" y="5241925"/>
          <p14:tracePt t="241974" x="2687638" y="5108575"/>
          <p14:tracePt t="241998" x="2652713" y="4983163"/>
          <p14:tracePt t="242023" x="2598738" y="4803775"/>
          <p14:tracePt t="242048" x="2554288" y="4670425"/>
          <p14:tracePt t="242074" x="2509838" y="4562475"/>
          <p14:tracePt t="242098" x="2473325" y="4419600"/>
          <p14:tracePt t="242123" x="2401888" y="4232275"/>
          <p14:tracePt t="242148" x="2357438" y="4116388"/>
          <p14:tracePt t="242173" x="2347913" y="4089400"/>
          <p14:tracePt t="242198" x="2339975" y="4081463"/>
          <p14:tracePt t="242224" x="2339975" y="4062413"/>
          <p14:tracePt t="242248" x="2330450" y="4054475"/>
          <p14:tracePt t="242331" x="2330450" y="4071938"/>
          <p14:tracePt t="242340" x="2347913" y="4125913"/>
          <p14:tracePt t="242349" x="2393950" y="4187825"/>
          <p14:tracePt t="242373" x="2625725" y="4562475"/>
          <p14:tracePt t="242398" x="3241675" y="5340350"/>
          <p14:tracePt t="242424" x="3455988" y="5626100"/>
          <p14:tracePt t="242448" x="3500438" y="5697538"/>
          <p14:tracePt t="242473" x="3500438" y="5724525"/>
          <p14:tracePt t="242498" x="3500438" y="5741988"/>
          <p14:tracePt t="242524" x="3500438" y="5751513"/>
          <p14:tracePt t="242548" x="3465513" y="5759450"/>
          <p14:tracePt t="242573" x="3402013" y="5776913"/>
          <p14:tracePt t="242598" x="3295650" y="5776913"/>
          <p14:tracePt t="242623" x="3108325" y="5697538"/>
          <p14:tracePt t="242648" x="2938463" y="5599113"/>
          <p14:tracePt t="242674" x="2786063" y="5510213"/>
          <p14:tracePt t="242698" x="2714625" y="5465763"/>
          <p14:tracePt t="242723" x="2705100" y="5465763"/>
          <p14:tracePt t="242748" x="2679700" y="5438775"/>
          <p14:tracePt t="242773" x="2633663" y="5402263"/>
          <p14:tracePt t="242798" x="2608263" y="5375275"/>
          <p14:tracePt t="242823" x="2589213" y="5357813"/>
          <p14:tracePt t="242848" x="2571750" y="5330825"/>
          <p14:tracePt t="242874" x="2517775" y="5259388"/>
          <p14:tracePt t="242898" x="2446338" y="5160963"/>
          <p14:tracePt t="242923" x="2384425" y="5081588"/>
          <p14:tracePt t="242948" x="2374900" y="5072063"/>
          <p14:tracePt t="243035" x="2374900" y="5062538"/>
          <p14:tracePt t="243292" x="2366963" y="5062538"/>
          <p14:tracePt t="243363" x="2366963" y="5072063"/>
          <p14:tracePt t="243372" x="2357438" y="5072063"/>
          <p14:tracePt t="243404" x="2357438" y="5089525"/>
          <p14:tracePt t="243420" x="2347913" y="5099050"/>
          <p14:tracePt t="243435" x="2347913" y="5116513"/>
          <p14:tracePt t="243452" x="2347913" y="5126038"/>
          <p14:tracePt t="243473" x="2339975" y="5153025"/>
          <p14:tracePt t="243498" x="2339975" y="5170488"/>
          <p14:tracePt t="243523" x="2322513" y="5214938"/>
          <p14:tracePt t="243548" x="2322513" y="5268913"/>
          <p14:tracePt t="243573" x="2322513" y="5367338"/>
          <p14:tracePt t="243598" x="2322513" y="5483225"/>
          <p14:tracePt t="243623" x="2322513" y="5653088"/>
          <p14:tracePt t="243648" x="2401888" y="5867400"/>
          <p14:tracePt t="243674" x="2419350" y="5956300"/>
          <p14:tracePt t="243698" x="2428875" y="5956300"/>
          <p14:tracePt t="243723" x="2428875" y="5965825"/>
          <p14:tracePt t="243748" x="2339975" y="5911850"/>
          <p14:tracePt t="243773" x="2152650" y="5759450"/>
          <p14:tracePt t="243798" x="1955800" y="5483225"/>
          <p14:tracePt t="243802" x="1901825" y="5357813"/>
          <p14:tracePt t="243823" x="1803400" y="5116513"/>
          <p14:tracePt t="243848" x="1731963" y="4840288"/>
          <p14:tracePt t="243874" x="1714500" y="4643438"/>
          <p14:tracePt t="243898" x="1714500" y="4510088"/>
          <p14:tracePt t="243923" x="1714500" y="4438650"/>
          <p14:tracePt t="243948" x="1714500" y="4411663"/>
          <p14:tracePt t="244020" x="1714500" y="4446588"/>
          <p14:tracePt t="244028" x="1731963" y="4510088"/>
          <p14:tracePt t="244048" x="1785938" y="4652963"/>
          <p14:tracePt t="244073" x="1884363" y="4983163"/>
          <p14:tracePt t="244098" x="1973263" y="5313363"/>
          <p14:tracePt t="244123" x="2089150" y="5697538"/>
          <p14:tracePt t="244148" x="2116138" y="5776913"/>
          <p14:tracePt t="244228" x="2116138" y="5768975"/>
          <p14:tracePt t="244235" x="2116138" y="5741988"/>
          <p14:tracePt t="244248" x="2116138" y="5705475"/>
          <p14:tracePt t="244273" x="2116138" y="5483225"/>
          <p14:tracePt t="244298" x="2116138" y="5187950"/>
          <p14:tracePt t="244302" x="2116138" y="5081588"/>
          <p14:tracePt t="244323" x="2116138" y="4830763"/>
          <p14:tracePt t="244348" x="2108200" y="4687888"/>
          <p14:tracePt t="244373" x="2108200" y="4660900"/>
          <p14:tracePt t="244436" x="2108200" y="4705350"/>
          <p14:tracePt t="244448" x="2133600" y="4768850"/>
          <p14:tracePt t="244474" x="2241550" y="4938713"/>
          <p14:tracePt t="244499" x="2446338" y="5241925"/>
          <p14:tracePt t="244523" x="2660650" y="5653088"/>
          <p14:tracePt t="244548" x="2714625" y="5813425"/>
          <p14:tracePt t="244573" x="2759075" y="5894388"/>
          <p14:tracePt t="244598" x="2768600" y="5919788"/>
          <p14:tracePt t="244623" x="2768600" y="5929313"/>
          <p14:tracePt t="244673" x="2732088" y="5919788"/>
          <p14:tracePt t="244698" x="2608263" y="5768975"/>
          <p14:tracePt t="244723" x="2438400" y="5438775"/>
          <p14:tracePt t="244748" x="2374900" y="5224463"/>
          <p14:tracePt t="244773" x="2366963" y="4991100"/>
          <p14:tracePt t="244798" x="2366963" y="4759325"/>
          <p14:tracePt t="244802" x="2384425" y="4697413"/>
          <p14:tracePt t="244823" x="2446338" y="4554538"/>
          <p14:tracePt t="244848" x="2554288" y="4375150"/>
          <p14:tracePt t="244873" x="2571750" y="4348163"/>
          <p14:tracePt t="244898" x="2589213" y="4348163"/>
          <p14:tracePt t="244923" x="2973388" y="4348163"/>
          <p14:tracePt t="244948" x="3384550" y="4438650"/>
          <p14:tracePt t="244973" x="3509963" y="4491038"/>
          <p14:tracePt t="244998" x="3536950" y="4527550"/>
          <p14:tracePt t="245023" x="3536950" y="4598988"/>
          <p14:tracePt t="245048" x="3536950" y="4633913"/>
          <p14:tracePt t="245073" x="3527425" y="4652963"/>
          <p14:tracePt t="245099" x="3500438" y="4687888"/>
          <p14:tracePt t="245123" x="3490913" y="4741863"/>
          <p14:tracePt t="245148" x="3465513" y="4776788"/>
          <p14:tracePt t="245173" x="3455988" y="4813300"/>
          <p14:tracePt t="245198" x="3419475" y="4902200"/>
          <p14:tracePt t="245223" x="3394075" y="4973638"/>
          <p14:tracePt t="245248" x="3367088" y="5054600"/>
          <p14:tracePt t="245273" x="3348038" y="5099050"/>
          <p14:tracePt t="245298" x="3322638" y="5153025"/>
          <p14:tracePt t="245302" x="3313113" y="5180013"/>
          <p14:tracePt t="245323" x="3303588" y="5232400"/>
          <p14:tracePt t="245348" x="3295650" y="5251450"/>
          <p14:tracePt t="245403" x="3295650" y="5259388"/>
          <p14:tracePt t="245423" x="3295650" y="5268913"/>
          <p14:tracePt t="245484" x="3295650" y="5276850"/>
          <p14:tracePt t="245620" x="3303588" y="5286375"/>
          <p14:tracePt t="245628" x="3313113" y="5286375"/>
          <p14:tracePt t="245648" x="3322638" y="5286375"/>
          <p14:tracePt t="245673" x="3330575" y="5286375"/>
          <p14:tracePt t="245716" x="3340100" y="5295900"/>
          <p14:tracePt t="245804" x="3367088" y="5295900"/>
          <p14:tracePt t="245811" x="3384550" y="5303838"/>
          <p14:tracePt t="245823" x="3419475" y="5313363"/>
          <p14:tracePt t="245848" x="3490913" y="5330825"/>
          <p14:tracePt t="245873" x="3517900" y="5330825"/>
          <p14:tracePt t="245898" x="3554413" y="5330825"/>
          <p14:tracePt t="245923" x="3589338" y="5322888"/>
          <p14:tracePt t="245948" x="3633788" y="5286375"/>
          <p14:tracePt t="245973" x="3643313" y="5259388"/>
          <p14:tracePt t="245998" x="3643313" y="5232400"/>
          <p14:tracePt t="246023" x="3643313" y="5214938"/>
          <p14:tracePt t="246076" x="3643313" y="5241925"/>
          <p14:tracePt t="246099" x="3643313" y="5465763"/>
          <p14:tracePt t="246123" x="3652838" y="5680075"/>
          <p14:tracePt t="246148" x="3679825" y="5795963"/>
          <p14:tracePt t="246173" x="3679825" y="5813425"/>
          <p14:tracePt t="246252" x="3679825" y="5822950"/>
          <p14:tracePt t="246259" x="3670300" y="5813425"/>
          <p14:tracePt t="246273" x="3660775" y="5786438"/>
          <p14:tracePt t="246299" x="3616325" y="5491163"/>
          <p14:tracePt t="246323" x="3616325" y="5214938"/>
          <p14:tracePt t="246348" x="3705225" y="4965700"/>
          <p14:tracePt t="246373" x="3875088" y="4795838"/>
          <p14:tracePt t="246398" x="4160838" y="4633913"/>
          <p14:tracePt t="246423" x="4465638" y="4545013"/>
          <p14:tracePt t="246448" x="4643438" y="4500563"/>
          <p14:tracePt t="246473" x="4705350" y="4491038"/>
          <p14:tracePt t="246498" x="4732338" y="4510088"/>
          <p14:tracePt t="246523" x="4786313" y="4697413"/>
          <p14:tracePt t="246548" x="4840288" y="4911725"/>
          <p14:tracePt t="246573" x="4875213" y="5045075"/>
          <p14:tracePt t="246598" x="4875213" y="5170488"/>
          <p14:tracePt t="246623" x="4867275" y="5259388"/>
          <p14:tracePt t="246648" x="4830763" y="5295900"/>
          <p14:tracePt t="246673" x="4803775" y="5303838"/>
          <p14:tracePt t="246698" x="4786313" y="5313363"/>
          <p14:tracePt t="246723" x="4741863" y="5340350"/>
          <p14:tracePt t="246748" x="4714875" y="5402263"/>
          <p14:tracePt t="246773" x="4687888" y="5554663"/>
          <p14:tracePt t="246798" x="4679950" y="5803900"/>
          <p14:tracePt t="246823" x="4687888" y="6072188"/>
          <p14:tracePt t="246848" x="4732338" y="6197600"/>
          <p14:tracePt t="246873" x="4902200" y="6751638"/>
          <p14:tracePt t="246898" x="5072063" y="6848475"/>
          <p14:tracePt t="246923" x="5205413" y="6848475"/>
          <p14:tracePt t="246948" x="5251450" y="6848475"/>
          <p14:tracePt t="246973" x="5259388" y="6848475"/>
          <p14:tracePt t="247204" x="5251450" y="6840538"/>
          <p14:tracePt t="247211" x="5241925" y="6831013"/>
          <p14:tracePt t="247222" x="5197475" y="6777038"/>
          <p14:tracePt t="247248" x="5062538" y="6581775"/>
          <p14:tracePt t="247273" x="4902200" y="6323013"/>
          <p14:tracePt t="247298" x="4751388" y="6108700"/>
          <p14:tracePt t="247302" x="4679950" y="6018213"/>
          <p14:tracePt t="247322" x="4456113" y="5741988"/>
          <p14:tracePt t="247348" x="4348163" y="5572125"/>
          <p14:tracePt t="247373" x="4295775" y="5465763"/>
          <p14:tracePt t="247398" x="4295775" y="5429250"/>
          <p14:tracePt t="247476" x="4286250" y="5419725"/>
          <p14:tracePt t="247500" x="4276725" y="5419725"/>
          <p14:tracePt t="247507" x="4276725" y="5456238"/>
          <p14:tracePt t="247523" x="4276725" y="5473700"/>
          <p14:tracePt t="247548" x="4340225" y="5697538"/>
          <p14:tracePt t="247573" x="4500563" y="6224588"/>
          <p14:tracePt t="247598" x="4643438" y="6732588"/>
          <p14:tracePt t="247623" x="4670425" y="6848475"/>
          <p14:tracePt t="247673" x="4660900" y="6848475"/>
          <p14:tracePt t="247698" x="4625975" y="6848475"/>
          <p14:tracePt t="247722" x="4491038" y="6823075"/>
          <p14:tracePt t="247748" x="4295775" y="6688138"/>
          <p14:tracePt t="247773" x="4187825" y="6581775"/>
          <p14:tracePt t="247798" x="4108450" y="6491288"/>
          <p14:tracePt t="247802" x="4081463" y="6473825"/>
          <p14:tracePt t="247823" x="4054475" y="6438900"/>
          <p14:tracePt t="247848" x="4037013" y="6402388"/>
          <p14:tracePt t="247873" x="4017963" y="6384925"/>
          <p14:tracePt t="247898" x="4017963" y="6375400"/>
          <p14:tracePt t="248068" x="4017963" y="6367463"/>
          <p14:tracePt t="248156" x="4027488" y="6357938"/>
          <p14:tracePt t="248196" x="4037013" y="6357938"/>
          <p14:tracePt t="248292" x="4054475" y="6357938"/>
          <p14:tracePt t="248307" x="4054475" y="6367463"/>
          <p14:tracePt t="248315" x="4071938" y="6375400"/>
          <p14:tracePt t="248324" x="4071938" y="6384925"/>
          <p14:tracePt t="248348" x="4098925" y="6419850"/>
          <p14:tracePt t="248372" x="4116388" y="6465888"/>
          <p14:tracePt t="248397" x="4116388" y="6500813"/>
          <p14:tracePt t="248422" x="4116388" y="6537325"/>
          <p14:tracePt t="248448" x="4116388" y="6554788"/>
          <p14:tracePt t="248472" x="4116388" y="6572250"/>
          <p14:tracePt t="248498" x="4027488" y="6581775"/>
          <p14:tracePt t="248522" x="3875088" y="6581775"/>
          <p14:tracePt t="248547" x="3705225" y="6527800"/>
          <p14:tracePt t="248572" x="3616325" y="6465888"/>
          <p14:tracePt t="248597" x="3482975" y="6367463"/>
          <p14:tracePt t="248623" x="3367088" y="6205538"/>
          <p14:tracePt t="248647" x="3259138" y="6072188"/>
          <p14:tracePt t="248672" x="3241675" y="6010275"/>
          <p14:tracePt t="248698" x="3197225" y="5965825"/>
          <p14:tracePt t="248723" x="3170238" y="5919788"/>
          <p14:tracePt t="248747" x="3152775" y="5884863"/>
          <p14:tracePt t="248772" x="3143250" y="5875338"/>
          <p14:tracePt t="248798" x="3143250" y="5867400"/>
          <p14:tracePt t="248822" x="3143250" y="5857875"/>
          <p14:tracePt t="255092" x="3133725" y="5848350"/>
          <p14:tracePt t="255108" x="3125788" y="5857875"/>
          <p14:tracePt t="255131" x="3108325" y="5867400"/>
          <p14:tracePt t="255139" x="3108325" y="5875338"/>
          <p14:tracePt t="255149" x="3108325" y="5884863"/>
          <p14:tracePt t="255171" x="3089275" y="5919788"/>
          <p14:tracePt t="255221" x="3081338" y="5919788"/>
          <p14:tracePt t="255246" x="3081338" y="5929313"/>
          <p14:tracePt t="256204" x="3081338" y="5919788"/>
          <p14:tracePt t="256212" x="3089275" y="5911850"/>
          <p14:tracePt t="256221" x="3108325" y="5902325"/>
          <p14:tracePt t="256246" x="3125788" y="5884863"/>
          <p14:tracePt t="256271" x="3143250" y="5840413"/>
          <p14:tracePt t="256296" x="3160713" y="5822950"/>
          <p14:tracePt t="256301" x="3170238" y="5813425"/>
          <p14:tracePt t="256322" x="3214688" y="5768975"/>
          <p14:tracePt t="256346" x="3241675" y="5741988"/>
          <p14:tracePt t="256371" x="3286125" y="5670550"/>
          <p14:tracePt t="256396" x="3340100" y="5599113"/>
          <p14:tracePt t="256421" x="3402013" y="5500688"/>
          <p14:tracePt t="256446" x="3509963" y="5340350"/>
          <p14:tracePt t="256471" x="3554413" y="5276850"/>
          <p14:tracePt t="256496" x="3571875" y="5232400"/>
          <p14:tracePt t="256522" x="3581400" y="5214938"/>
          <p14:tracePt t="256546" x="3598863" y="5187950"/>
          <p14:tracePt t="256571" x="3608388" y="5180013"/>
          <p14:tracePt t="256644" x="3608388" y="5160963"/>
          <p14:tracePt t="256675" x="3608388" y="5153025"/>
          <p14:tracePt t="256700" x="3598863" y="5153025"/>
          <p14:tracePt t="256708" x="3589338" y="5153025"/>
          <p14:tracePt t="256725" x="3581400" y="5153025"/>
          <p14:tracePt t="256755" x="3554413" y="5143500"/>
          <p14:tracePt t="256771" x="3517900" y="5143500"/>
          <p14:tracePt t="256796" x="3446463" y="5126038"/>
          <p14:tracePt t="256821" x="3394075" y="5116513"/>
          <p14:tracePt t="256846" x="3357563" y="5099050"/>
          <p14:tracePt t="256871" x="3348038" y="5099050"/>
          <p14:tracePt t="256896" x="3330575" y="5089525"/>
          <p14:tracePt t="256921" x="3313113" y="5089525"/>
          <p14:tracePt t="257348" x="3303588" y="5089525"/>
          <p14:tracePt t="257644" x="3295650" y="5089525"/>
          <p14:tracePt t="257780" x="3313113" y="5089525"/>
          <p14:tracePt t="257788" x="3340100" y="5081588"/>
          <p14:tracePt t="257796" x="3357563" y="5081588"/>
          <p14:tracePt t="257821" x="3411538" y="5062538"/>
          <p14:tracePt t="257846" x="3429000" y="5062538"/>
          <p14:tracePt t="258572" x="3438525" y="5054600"/>
          <p14:tracePt t="262684" x="3455988" y="5054600"/>
          <p14:tracePt t="262692" x="3473450" y="5054600"/>
          <p14:tracePt t="262700" x="3473450" y="5062538"/>
          <p14:tracePt t="262720" x="3500438" y="5072063"/>
          <p14:tracePt t="262746" x="3517900" y="5099050"/>
          <p14:tracePt t="262770" x="3571875" y="5133975"/>
          <p14:tracePt t="262795" x="3598863" y="5143500"/>
          <p14:tracePt t="262820" x="3608388" y="5143500"/>
          <p14:tracePt t="262845" x="3616325" y="5153025"/>
        </p14:tracePtLst>
      </p14:laserTrace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800" dirty="0">
                <a:solidFill>
                  <a:srgbClr val="002060"/>
                </a:solidFill>
                <a:latin typeface="Berlin Sans FB Demi" panose="020E0802020502020306" pitchFamily="34" charset="0"/>
              </a:rPr>
              <a:t>Ministry of higher Education                                     and Scientific Research</a:t>
            </a: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600" dirty="0">
                <a:solidFill>
                  <a:srgbClr val="002060"/>
                </a:solidFill>
                <a:latin typeface="Berlin Sans FB Demi" panose="020E0802020502020306" pitchFamily="34" charset="0"/>
              </a:rPr>
              <a:t>University of </a:t>
            </a:r>
            <a:r>
              <a:rPr lang="en-US" sz="1600" dirty="0" err="1">
                <a:solidFill>
                  <a:srgbClr val="002060"/>
                </a:solidFill>
                <a:latin typeface="Berlin Sans FB Demi" panose="020E0802020502020306" pitchFamily="34" charset="0"/>
              </a:rPr>
              <a:t>Basrah</a:t>
            </a:r>
            <a:r>
              <a:rPr lang="en-US" sz="1600" dirty="0">
                <a:solidFill>
                  <a:srgbClr val="002060"/>
                </a:solidFill>
                <a:latin typeface="Berlin Sans FB Demi" panose="020E0802020502020306" pitchFamily="34" charset="0"/>
              </a:rPr>
              <a:t>                Al-</a:t>
            </a:r>
            <a:r>
              <a:rPr lang="en-US" sz="1600" dirty="0" err="1">
                <a:solidFill>
                  <a:srgbClr val="002060"/>
                </a:solidFill>
                <a:latin typeface="Berlin Sans FB Demi" panose="020E0802020502020306" pitchFamily="34" charset="0"/>
              </a:rPr>
              <a:t>zahraa</a:t>
            </a:r>
            <a:r>
              <a:rPr lang="en-US" sz="1600" dirty="0">
                <a:solidFill>
                  <a:srgbClr val="002060"/>
                </a:solidFill>
                <a:latin typeface="Berlin Sans FB Demi" panose="020E0802020502020306" pitchFamily="34" charset="0"/>
              </a:rPr>
              <a:t> medical college</a:t>
            </a:r>
          </a:p>
        </p:txBody>
      </p:sp>
      <p:sp>
        <p:nvSpPr>
          <p:cNvPr id="9" name="Rectangle 8"/>
          <p:cNvSpPr/>
          <p:nvPr/>
        </p:nvSpPr>
        <p:spPr>
          <a:xfrm>
            <a:off x="0" y="6400800"/>
            <a:ext cx="9144000" cy="45489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245"/>
          <a:stretch/>
        </p:blipFill>
        <p:spPr>
          <a:xfrm>
            <a:off x="8368937" y="6409955"/>
            <a:ext cx="775063" cy="450618"/>
          </a:xfrm>
          <a:prstGeom prst="rect">
            <a:avLst/>
          </a:prstGeom>
        </p:spPr>
      </p:pic>
      <p:sp>
        <p:nvSpPr>
          <p:cNvPr id="10" name="مستطيل 9"/>
          <p:cNvSpPr/>
          <p:nvPr/>
        </p:nvSpPr>
        <p:spPr>
          <a:xfrm>
            <a:off x="-18116" y="726264"/>
            <a:ext cx="9162116" cy="461665"/>
          </a:xfrm>
          <a:prstGeom prst="rect">
            <a:avLst/>
          </a:prstGeom>
        </p:spPr>
        <p:txBody>
          <a:bodyPr wrap="square">
            <a:spAutoFit/>
          </a:bodyPr>
          <a:lstStyle/>
          <a:p>
            <a:pPr marL="469900" indent="-457200">
              <a:lnSpc>
                <a:spcPct val="100000"/>
              </a:lnSpc>
              <a:spcBef>
                <a:spcPts val="100"/>
              </a:spcBef>
              <a:buFont typeface="+mj-lt"/>
              <a:buAutoNum type="alphaUcPeriod"/>
              <a:tabLst>
                <a:tab pos="469265" algn="l"/>
              </a:tabLst>
            </a:pPr>
            <a:r>
              <a:rPr lang="en-US" sz="2400" b="1" dirty="0">
                <a:solidFill>
                  <a:srgbClr val="6F2F9F"/>
                </a:solidFill>
                <a:latin typeface="Times New Roman"/>
                <a:cs typeface="Times New Roman"/>
              </a:rPr>
              <a:t>Allosteric</a:t>
            </a:r>
            <a:r>
              <a:rPr lang="en-US" sz="2400" b="1" spc="-40" dirty="0">
                <a:solidFill>
                  <a:srgbClr val="6F2F9F"/>
                </a:solidFill>
                <a:latin typeface="Times New Roman"/>
                <a:cs typeface="Times New Roman"/>
              </a:rPr>
              <a:t> </a:t>
            </a:r>
            <a:r>
              <a:rPr lang="en-US" sz="2400" b="1" spc="-5" dirty="0">
                <a:solidFill>
                  <a:srgbClr val="6F2F9F"/>
                </a:solidFill>
                <a:latin typeface="Times New Roman"/>
                <a:cs typeface="Times New Roman"/>
              </a:rPr>
              <a:t>regulation:</a:t>
            </a:r>
            <a:endParaRPr lang="en-US" sz="2400" dirty="0">
              <a:latin typeface="Times New Roman"/>
              <a:cs typeface="Times New Roman"/>
            </a:endParaRPr>
          </a:p>
        </p:txBody>
      </p:sp>
      <p:sp>
        <p:nvSpPr>
          <p:cNvPr id="15" name="مستطيل 14"/>
          <p:cNvSpPr/>
          <p:nvPr/>
        </p:nvSpPr>
        <p:spPr>
          <a:xfrm>
            <a:off x="-18116" y="1209919"/>
            <a:ext cx="9162117" cy="461665"/>
          </a:xfrm>
          <a:prstGeom prst="rect">
            <a:avLst/>
          </a:prstGeom>
        </p:spPr>
        <p:txBody>
          <a:bodyPr wrap="square">
            <a:spAutoFit/>
          </a:bodyPr>
          <a:lstStyle/>
          <a:p>
            <a:pPr algn="just"/>
            <a:r>
              <a:rPr lang="en-US" sz="2400" b="1" dirty="0">
                <a:cs typeface="+mj-cs"/>
              </a:rPr>
              <a:t>PFK </a:t>
            </a:r>
            <a:r>
              <a:rPr lang="en-US" sz="2400" b="1" dirty="0">
                <a:solidFill>
                  <a:srgbClr val="FF0000"/>
                </a:solidFill>
                <a:cs typeface="+mj-cs"/>
              </a:rPr>
              <a:t>Vo</a:t>
            </a:r>
            <a:r>
              <a:rPr lang="en-US" sz="2400" b="1" dirty="0">
                <a:cs typeface="+mj-cs"/>
              </a:rPr>
              <a:t> vs </a:t>
            </a:r>
            <a:r>
              <a:rPr lang="en-US" sz="2400" b="1" dirty="0">
                <a:solidFill>
                  <a:srgbClr val="FF0000"/>
                </a:solidFill>
                <a:cs typeface="+mj-cs"/>
              </a:rPr>
              <a:t>[S]</a:t>
            </a:r>
            <a:r>
              <a:rPr lang="en-US" sz="2400" b="1" dirty="0">
                <a:cs typeface="+mj-cs"/>
              </a:rPr>
              <a:t> plots give sigmoidal curve for at least one substrate</a:t>
            </a:r>
          </a:p>
        </p:txBody>
      </p:sp>
      <p:sp>
        <p:nvSpPr>
          <p:cNvPr id="17" name="مستطيل 16"/>
          <p:cNvSpPr/>
          <p:nvPr/>
        </p:nvSpPr>
        <p:spPr>
          <a:xfrm>
            <a:off x="7178723" y="685801"/>
            <a:ext cx="1965278" cy="524567"/>
          </a:xfrm>
          <a:prstGeom prst="rect">
            <a:avLst/>
          </a:prstGeom>
        </p:spPr>
        <p:txBody>
          <a:bodyPr wrap="square">
            <a:spAutoFit/>
          </a:bodyPr>
          <a:lstStyle/>
          <a:p>
            <a:pPr marL="12700" lvl="0">
              <a:lnSpc>
                <a:spcPct val="130000"/>
              </a:lnSpc>
              <a:spcBef>
                <a:spcPts val="1445"/>
              </a:spcBef>
              <a:tabLst>
                <a:tab pos="317500" algn="l"/>
              </a:tabLst>
            </a:pPr>
            <a:r>
              <a:rPr lang="en-US" sz="2400" b="1" dirty="0">
                <a:solidFill>
                  <a:srgbClr val="FF0000"/>
                </a:solidFill>
                <a:latin typeface="Times New Roman"/>
                <a:cs typeface="Times New Roman"/>
              </a:rPr>
              <a:t>LO 3.6 &amp; 3.7</a:t>
            </a:r>
          </a:p>
        </p:txBody>
      </p:sp>
      <p:sp>
        <p:nvSpPr>
          <p:cNvPr id="20" name="مستطيل 19"/>
          <p:cNvSpPr/>
          <p:nvPr/>
        </p:nvSpPr>
        <p:spPr>
          <a:xfrm>
            <a:off x="-18116" y="5575590"/>
            <a:ext cx="9156889" cy="830997"/>
          </a:xfrm>
          <a:prstGeom prst="rect">
            <a:avLst/>
          </a:prstGeom>
        </p:spPr>
        <p:txBody>
          <a:bodyPr wrap="square">
            <a:spAutoFit/>
          </a:bodyPr>
          <a:lstStyle/>
          <a:p>
            <a:pPr lvl="0" algn="just"/>
            <a:r>
              <a:rPr lang="en-US" sz="2400" dirty="0">
                <a:solidFill>
                  <a:prstClr val="black"/>
                </a:solidFill>
              </a:rPr>
              <a:t>Binding of this allosteric inhibitor or this activator does </a:t>
            </a:r>
            <a:r>
              <a:rPr lang="en-US" sz="2400" dirty="0">
                <a:solidFill>
                  <a:srgbClr val="FF0000"/>
                </a:solidFill>
              </a:rPr>
              <a:t>not effect Vmax</a:t>
            </a:r>
            <a:r>
              <a:rPr lang="en-US" sz="2400" dirty="0">
                <a:solidFill>
                  <a:prstClr val="black"/>
                </a:solidFill>
              </a:rPr>
              <a:t>, but does </a:t>
            </a:r>
            <a:r>
              <a:rPr lang="en-US" sz="2400" dirty="0">
                <a:solidFill>
                  <a:srgbClr val="FF0000"/>
                </a:solidFill>
              </a:rPr>
              <a:t>alter Km.</a:t>
            </a:r>
            <a:r>
              <a:rPr lang="en-US" sz="2400" dirty="0">
                <a:solidFill>
                  <a:prstClr val="black"/>
                </a:solidFill>
              </a:rPr>
              <a:t> Allosteric enzyme do </a:t>
            </a:r>
            <a:r>
              <a:rPr lang="en-US" sz="2400" dirty="0">
                <a:solidFill>
                  <a:srgbClr val="FF0000"/>
                </a:solidFill>
              </a:rPr>
              <a:t>not follow M-M kinetics</a:t>
            </a:r>
          </a:p>
        </p:txBody>
      </p:sp>
      <p:sp>
        <p:nvSpPr>
          <p:cNvPr id="18" name="object 3"/>
          <p:cNvSpPr/>
          <p:nvPr/>
        </p:nvSpPr>
        <p:spPr>
          <a:xfrm>
            <a:off x="-12889" y="1734486"/>
            <a:ext cx="9151661" cy="3849869"/>
          </a:xfrm>
          <a:prstGeom prst="rect">
            <a:avLst/>
          </a:prstGeom>
          <a:blipFill>
            <a:blip r:embed="rId4" cstate="print"/>
            <a:stretch>
              <a:fillRect/>
            </a:stretch>
          </a:blipFill>
        </p:spPr>
        <p:txBody>
          <a:bodyPr wrap="square" lIns="0" tIns="0" rIns="0" bIns="0" rtlCol="0"/>
          <a:lstStyle/>
          <a:p>
            <a:endParaRPr/>
          </a:p>
        </p:txBody>
      </p:sp>
      <p:pic>
        <p:nvPicPr>
          <p:cNvPr id="16" name="Picture 5">
            <a:extLst>
              <a:ext uri="{FF2B5EF4-FFF2-40B4-BE49-F238E27FC236}">
                <a16:creationId xmlns:a16="http://schemas.microsoft.com/office/drawing/2014/main" id="{BB700ED4-3F28-4E53-A607-11A02C59D21C}"/>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114800" y="1"/>
            <a:ext cx="761999" cy="685800"/>
          </a:xfrm>
          <a:prstGeom prst="rect">
            <a:avLst/>
          </a:prstGeom>
        </p:spPr>
      </p:pic>
      <p:pic>
        <p:nvPicPr>
          <p:cNvPr id="19" name="Picture 2" descr="ÙØªÙØ¬Ø© Ø¨Ø­Ø« Ø§ÙØµÙØ± Ø¹Ù âªbook iconâ¬â">
            <a:extLst>
              <a:ext uri="{FF2B5EF4-FFF2-40B4-BE49-F238E27FC236}">
                <a16:creationId xmlns:a16="http://schemas.microsoft.com/office/drawing/2014/main" id="{9BC3BA70-13EC-4D2F-9859-B494CA9B60C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864" y="6388169"/>
            <a:ext cx="480151" cy="4801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44220703"/>
      </p:ext>
    </p:extLst>
  </p:cSld>
  <p:clrMapOvr>
    <a:masterClrMapping/>
  </p:clrMapOvr>
  <mc:AlternateContent xmlns:mc="http://schemas.openxmlformats.org/markup-compatibility/2006" xmlns:p14="http://schemas.microsoft.com/office/powerpoint/2010/main">
    <mc:Choice Requires="p14">
      <p:transition spd="slow" p14:dur="2000" advTm="3265"/>
    </mc:Choice>
    <mc:Fallback xmlns="">
      <p:transition spd="slow" advTm="32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20" grpId="0"/>
      <p:bldP spid="18" grpId="0" animBg="1"/>
    </p:bldLst>
  </p:timing>
  <p:extLst>
    <p:ext uri="{3A86A75C-4F4B-4683-9AE1-C65F6400EC91}">
      <p14:laserTraceLst xmlns:p14="http://schemas.microsoft.com/office/powerpoint/2010/main">
        <p14:tracePtLst>
          <p14:tracePt t="679" x="4679950" y="5786438"/>
          <p14:tracePt t="695" x="4679950" y="5795963"/>
          <p14:tracePt t="703" x="4687888" y="5813425"/>
          <p14:tracePt t="719" x="4687888" y="5822950"/>
          <p14:tracePt t="736" x="4697413" y="5848350"/>
        </p14:tracePtLst>
      </p14:laserTrace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800" dirty="0">
                <a:solidFill>
                  <a:srgbClr val="002060"/>
                </a:solidFill>
                <a:latin typeface="Berlin Sans FB Demi" panose="020E0802020502020306" pitchFamily="34" charset="0"/>
              </a:rPr>
              <a:t>Ministry of higher Education                                     and Scientific Research</a:t>
            </a: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600" dirty="0">
                <a:solidFill>
                  <a:srgbClr val="002060"/>
                </a:solidFill>
                <a:latin typeface="Berlin Sans FB Demi" panose="020E0802020502020306" pitchFamily="34" charset="0"/>
              </a:rPr>
              <a:t>University of </a:t>
            </a:r>
            <a:r>
              <a:rPr lang="en-US" sz="1600" dirty="0" err="1">
                <a:solidFill>
                  <a:srgbClr val="002060"/>
                </a:solidFill>
                <a:latin typeface="Berlin Sans FB Demi" panose="020E0802020502020306" pitchFamily="34" charset="0"/>
              </a:rPr>
              <a:t>Basrah</a:t>
            </a:r>
            <a:r>
              <a:rPr lang="en-US" sz="1600" dirty="0">
                <a:solidFill>
                  <a:srgbClr val="002060"/>
                </a:solidFill>
                <a:latin typeface="Berlin Sans FB Demi" panose="020E0802020502020306" pitchFamily="34" charset="0"/>
              </a:rPr>
              <a:t>                Al-</a:t>
            </a:r>
            <a:r>
              <a:rPr lang="en-US" sz="1600" dirty="0" err="1">
                <a:solidFill>
                  <a:srgbClr val="002060"/>
                </a:solidFill>
                <a:latin typeface="Berlin Sans FB Demi" panose="020E0802020502020306" pitchFamily="34" charset="0"/>
              </a:rPr>
              <a:t>zahraa</a:t>
            </a:r>
            <a:r>
              <a:rPr lang="en-US" sz="1600" dirty="0">
                <a:solidFill>
                  <a:srgbClr val="002060"/>
                </a:solidFill>
                <a:latin typeface="Berlin Sans FB Demi" panose="020E0802020502020306" pitchFamily="34" charset="0"/>
              </a:rPr>
              <a:t> medical college</a:t>
            </a:r>
          </a:p>
        </p:txBody>
      </p:sp>
      <p:sp>
        <p:nvSpPr>
          <p:cNvPr id="9" name="Rectangle 8"/>
          <p:cNvSpPr/>
          <p:nvPr/>
        </p:nvSpPr>
        <p:spPr>
          <a:xfrm>
            <a:off x="0" y="6400800"/>
            <a:ext cx="9144000" cy="45489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245"/>
          <a:stretch/>
        </p:blipFill>
        <p:spPr>
          <a:xfrm>
            <a:off x="8368937" y="6409955"/>
            <a:ext cx="775063" cy="450618"/>
          </a:xfrm>
          <a:prstGeom prst="rect">
            <a:avLst/>
          </a:prstGeom>
        </p:spPr>
      </p:pic>
      <p:sp>
        <p:nvSpPr>
          <p:cNvPr id="8" name="object 2"/>
          <p:cNvSpPr txBox="1">
            <a:spLocks/>
          </p:cNvSpPr>
          <p:nvPr/>
        </p:nvSpPr>
        <p:spPr>
          <a:xfrm>
            <a:off x="-76201" y="694956"/>
            <a:ext cx="9143999" cy="524503"/>
          </a:xfrm>
          <a:prstGeom prst="rect">
            <a:avLst/>
          </a:prstGeom>
          <a:ln w="9144">
            <a:noFill/>
          </a:ln>
        </p:spPr>
        <p:txBody>
          <a:bodyPr vert="horz" wrap="square" lIns="0" tIns="3175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373505" rtl="1">
              <a:lnSpc>
                <a:spcPct val="100000"/>
              </a:lnSpc>
              <a:spcBef>
                <a:spcPts val="250"/>
              </a:spcBef>
            </a:pPr>
            <a:r>
              <a:rPr lang="en-US" sz="3200" b="1" spc="-5" dirty="0">
                <a:solidFill>
                  <a:srgbClr val="FF0000"/>
                </a:solidFill>
              </a:rPr>
              <a:t>Regulation of Enzyme action                                </a:t>
            </a:r>
          </a:p>
        </p:txBody>
      </p:sp>
      <p:sp>
        <p:nvSpPr>
          <p:cNvPr id="10" name="مستطيل 9"/>
          <p:cNvSpPr/>
          <p:nvPr/>
        </p:nvSpPr>
        <p:spPr>
          <a:xfrm>
            <a:off x="-12888" y="1343813"/>
            <a:ext cx="9156888" cy="461665"/>
          </a:xfrm>
          <a:prstGeom prst="rect">
            <a:avLst/>
          </a:prstGeom>
        </p:spPr>
        <p:txBody>
          <a:bodyPr wrap="square">
            <a:spAutoFit/>
          </a:bodyPr>
          <a:lstStyle/>
          <a:p>
            <a:pPr marL="12700">
              <a:lnSpc>
                <a:spcPct val="100000"/>
              </a:lnSpc>
              <a:spcBef>
                <a:spcPts val="100"/>
              </a:spcBef>
              <a:tabLst>
                <a:tab pos="469265" algn="l"/>
              </a:tabLst>
            </a:pPr>
            <a:r>
              <a:rPr lang="en-US" sz="2400" b="1" dirty="0">
                <a:solidFill>
                  <a:srgbClr val="6F2F9F"/>
                </a:solidFill>
                <a:latin typeface="Times New Roman"/>
                <a:cs typeface="Times New Roman"/>
              </a:rPr>
              <a:t>B. Covalent modification (addition or removal of chemical groups):</a:t>
            </a:r>
          </a:p>
        </p:txBody>
      </p:sp>
      <p:sp>
        <p:nvSpPr>
          <p:cNvPr id="15" name="مستطيل 14"/>
          <p:cNvSpPr/>
          <p:nvPr/>
        </p:nvSpPr>
        <p:spPr>
          <a:xfrm>
            <a:off x="17165" y="1969197"/>
            <a:ext cx="9126835" cy="1218802"/>
          </a:xfrm>
          <a:prstGeom prst="rect">
            <a:avLst/>
          </a:prstGeom>
        </p:spPr>
        <p:txBody>
          <a:bodyPr wrap="square">
            <a:spAutoFit/>
          </a:bodyPr>
          <a:lstStyle/>
          <a:p>
            <a:pPr marL="342900" indent="-342900" algn="just">
              <a:buFont typeface="Wingdings" pitchFamily="2" charset="2"/>
              <a:buChar char="Ø"/>
            </a:pPr>
            <a:r>
              <a:rPr lang="en-US" sz="2400" dirty="0">
                <a:cs typeface="+mj-cs"/>
              </a:rPr>
              <a:t>There are many different types of groups that can be covalently attached to proteins (enzymes) via amino acids, e.g. </a:t>
            </a:r>
            <a:r>
              <a:rPr lang="en-US" sz="2400" dirty="0" err="1">
                <a:cs typeface="+mj-cs"/>
              </a:rPr>
              <a:t>Phosphoryl</a:t>
            </a:r>
            <a:r>
              <a:rPr lang="en-US" sz="2400" dirty="0">
                <a:cs typeface="+mj-cs"/>
              </a:rPr>
              <a:t>, </a:t>
            </a:r>
            <a:r>
              <a:rPr lang="en-US" sz="2400" dirty="0" err="1">
                <a:cs typeface="+mj-cs"/>
              </a:rPr>
              <a:t>adenyl</a:t>
            </a:r>
            <a:r>
              <a:rPr lang="en-US" sz="2400" dirty="0">
                <a:cs typeface="+mj-cs"/>
              </a:rPr>
              <a:t>, acetyl, </a:t>
            </a:r>
            <a:r>
              <a:rPr lang="en-US" sz="2400" dirty="0" err="1">
                <a:cs typeface="+mj-cs"/>
              </a:rPr>
              <a:t>uridyl</a:t>
            </a:r>
            <a:r>
              <a:rPr lang="en-US" sz="2400" dirty="0">
                <a:cs typeface="+mj-cs"/>
              </a:rPr>
              <a:t>, methyl, </a:t>
            </a:r>
            <a:r>
              <a:rPr lang="en-US" sz="2400" dirty="0" err="1">
                <a:cs typeface="+mj-cs"/>
              </a:rPr>
              <a:t>palmitoyl</a:t>
            </a:r>
            <a:r>
              <a:rPr lang="en-US" sz="2400" dirty="0">
                <a:cs typeface="+mj-cs"/>
              </a:rPr>
              <a:t>,  </a:t>
            </a:r>
            <a:r>
              <a:rPr lang="en-US" sz="2400" dirty="0" err="1">
                <a:cs typeface="+mj-cs"/>
              </a:rPr>
              <a:t>myristoyl</a:t>
            </a:r>
            <a:r>
              <a:rPr lang="en-US" sz="2400" dirty="0">
                <a:cs typeface="+mj-cs"/>
              </a:rPr>
              <a:t>, </a:t>
            </a:r>
            <a:r>
              <a:rPr lang="en-US" sz="2400" dirty="0" err="1">
                <a:cs typeface="+mj-cs"/>
              </a:rPr>
              <a:t>ribosyl</a:t>
            </a:r>
            <a:r>
              <a:rPr lang="en-US" sz="2400" dirty="0">
                <a:cs typeface="+mj-cs"/>
              </a:rPr>
              <a:t> etc.</a:t>
            </a:r>
          </a:p>
        </p:txBody>
      </p:sp>
      <p:sp>
        <p:nvSpPr>
          <p:cNvPr id="17" name="مستطيل 16"/>
          <p:cNvSpPr/>
          <p:nvPr/>
        </p:nvSpPr>
        <p:spPr>
          <a:xfrm>
            <a:off x="7566990" y="713429"/>
            <a:ext cx="1601837" cy="452496"/>
          </a:xfrm>
          <a:prstGeom prst="rect">
            <a:avLst/>
          </a:prstGeom>
        </p:spPr>
        <p:txBody>
          <a:bodyPr wrap="square">
            <a:spAutoFit/>
          </a:bodyPr>
          <a:lstStyle/>
          <a:p>
            <a:pPr marL="12700" lvl="0">
              <a:lnSpc>
                <a:spcPct val="130000"/>
              </a:lnSpc>
              <a:spcBef>
                <a:spcPts val="1445"/>
              </a:spcBef>
              <a:tabLst>
                <a:tab pos="317500" algn="l"/>
              </a:tabLst>
            </a:pPr>
            <a:r>
              <a:rPr lang="en-US" sz="2000" b="1" dirty="0">
                <a:solidFill>
                  <a:srgbClr val="FF0000"/>
                </a:solidFill>
                <a:latin typeface="Times New Roman"/>
                <a:cs typeface="Times New Roman"/>
              </a:rPr>
              <a:t>LO 3.6 &amp; 3.8</a:t>
            </a:r>
          </a:p>
        </p:txBody>
      </p:sp>
      <p:sp>
        <p:nvSpPr>
          <p:cNvPr id="16" name="مستطيل 15"/>
          <p:cNvSpPr/>
          <p:nvPr/>
        </p:nvSpPr>
        <p:spPr>
          <a:xfrm>
            <a:off x="0" y="3351718"/>
            <a:ext cx="9144001" cy="1569660"/>
          </a:xfrm>
          <a:prstGeom prst="rect">
            <a:avLst/>
          </a:prstGeom>
        </p:spPr>
        <p:txBody>
          <a:bodyPr wrap="square">
            <a:spAutoFit/>
          </a:bodyPr>
          <a:lstStyle/>
          <a:p>
            <a:pPr marL="342900" lvl="0" indent="-342900" algn="just">
              <a:buFont typeface="Wingdings" pitchFamily="2" charset="2"/>
              <a:buChar char="Ø"/>
            </a:pPr>
            <a:r>
              <a:rPr lang="en-US" sz="2400" dirty="0">
                <a:solidFill>
                  <a:prstClr val="black"/>
                </a:solidFill>
              </a:rPr>
              <a:t>The most important type of modification for regulation is </a:t>
            </a:r>
            <a:r>
              <a:rPr lang="en-US" sz="2400" dirty="0">
                <a:solidFill>
                  <a:srgbClr val="FF0000"/>
                </a:solidFill>
              </a:rPr>
              <a:t>phosphorylation</a:t>
            </a:r>
            <a:r>
              <a:rPr lang="en-US" sz="2400" dirty="0">
                <a:solidFill>
                  <a:prstClr val="black"/>
                </a:solidFill>
              </a:rPr>
              <a:t>. </a:t>
            </a:r>
          </a:p>
          <a:p>
            <a:pPr marL="342900" lvl="0" indent="-342900" algn="just">
              <a:buFont typeface="Wingdings" pitchFamily="2" charset="2"/>
              <a:buChar char="Ø"/>
            </a:pPr>
            <a:r>
              <a:rPr lang="en-US" sz="2400" dirty="0">
                <a:solidFill>
                  <a:srgbClr val="FF0000"/>
                </a:solidFill>
              </a:rPr>
              <a:t>Phosphate groups </a:t>
            </a:r>
            <a:r>
              <a:rPr lang="en-US" sz="2400" dirty="0">
                <a:solidFill>
                  <a:prstClr val="black"/>
                </a:solidFill>
              </a:rPr>
              <a:t>are added to ~OH groups of the amino acids </a:t>
            </a:r>
            <a:r>
              <a:rPr lang="en-US" sz="2400" b="1" dirty="0">
                <a:solidFill>
                  <a:prstClr val="black"/>
                </a:solidFill>
              </a:rPr>
              <a:t>serine, threonine or tyrosine. </a:t>
            </a:r>
          </a:p>
        </p:txBody>
      </p:sp>
      <p:sp>
        <p:nvSpPr>
          <p:cNvPr id="20" name="مستطيل 19"/>
          <p:cNvSpPr/>
          <p:nvPr/>
        </p:nvSpPr>
        <p:spPr>
          <a:xfrm>
            <a:off x="41992" y="5085097"/>
            <a:ext cx="9096782" cy="830997"/>
          </a:xfrm>
          <a:prstGeom prst="rect">
            <a:avLst/>
          </a:prstGeom>
        </p:spPr>
        <p:txBody>
          <a:bodyPr wrap="square">
            <a:spAutoFit/>
          </a:bodyPr>
          <a:lstStyle/>
          <a:p>
            <a:pPr marL="342900" lvl="0" indent="-342900" algn="just">
              <a:buFont typeface="Wingdings" pitchFamily="2" charset="2"/>
              <a:buChar char="Ø"/>
            </a:pPr>
            <a:r>
              <a:rPr lang="en-US" sz="2400" dirty="0">
                <a:solidFill>
                  <a:prstClr val="black"/>
                </a:solidFill>
              </a:rPr>
              <a:t>The introduction of a bulky, charged group can significantly affect enzyme conformation or substrate  binding.</a:t>
            </a:r>
          </a:p>
        </p:txBody>
      </p:sp>
      <p:pic>
        <p:nvPicPr>
          <p:cNvPr id="14" name="Picture 5">
            <a:extLst>
              <a:ext uri="{FF2B5EF4-FFF2-40B4-BE49-F238E27FC236}">
                <a16:creationId xmlns:a16="http://schemas.microsoft.com/office/drawing/2014/main" id="{4EBB0D09-AB5D-4549-9D00-B88ACCD9837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114800" y="1"/>
            <a:ext cx="761999" cy="685800"/>
          </a:xfrm>
          <a:prstGeom prst="rect">
            <a:avLst/>
          </a:prstGeom>
        </p:spPr>
      </p:pic>
      <p:pic>
        <p:nvPicPr>
          <p:cNvPr id="18" name="Picture 2" descr="ÙØªÙØ¬Ø© Ø¨Ø­Ø« Ø§ÙØµÙØ± Ø¹Ù âªbook iconâ¬â">
            <a:extLst>
              <a:ext uri="{FF2B5EF4-FFF2-40B4-BE49-F238E27FC236}">
                <a16:creationId xmlns:a16="http://schemas.microsoft.com/office/drawing/2014/main" id="{AF8F9876-E3EA-4449-9F31-2B2633C861F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64" y="6388169"/>
            <a:ext cx="480151" cy="4801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92304796"/>
      </p:ext>
    </p:extLst>
  </p:cSld>
  <p:clrMapOvr>
    <a:masterClrMapping/>
  </p:clrMapOvr>
  <mc:AlternateContent xmlns:mc="http://schemas.openxmlformats.org/markup-compatibility/2006" xmlns:p14="http://schemas.microsoft.com/office/powerpoint/2010/main">
    <mc:Choice Requires="p14">
      <p:transition spd="slow" p14:dur="2000" advTm="1531"/>
    </mc:Choice>
    <mc:Fallback xmlns="">
      <p:transition spd="slow" advTm="15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800" dirty="0">
                <a:solidFill>
                  <a:srgbClr val="002060"/>
                </a:solidFill>
                <a:latin typeface="Berlin Sans FB Demi" panose="020E0802020502020306" pitchFamily="34" charset="0"/>
              </a:rPr>
              <a:t>Ministry of higher Education                                     and Scientific Research</a:t>
            </a: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600" dirty="0">
                <a:solidFill>
                  <a:srgbClr val="002060"/>
                </a:solidFill>
                <a:latin typeface="Berlin Sans FB Demi" panose="020E0802020502020306" pitchFamily="34" charset="0"/>
              </a:rPr>
              <a:t>University of </a:t>
            </a:r>
            <a:r>
              <a:rPr lang="en-US" sz="1600" dirty="0" err="1">
                <a:solidFill>
                  <a:srgbClr val="002060"/>
                </a:solidFill>
                <a:latin typeface="Berlin Sans FB Demi" panose="020E0802020502020306" pitchFamily="34" charset="0"/>
              </a:rPr>
              <a:t>Basrah</a:t>
            </a:r>
            <a:r>
              <a:rPr lang="en-US" sz="1600" dirty="0">
                <a:solidFill>
                  <a:srgbClr val="002060"/>
                </a:solidFill>
                <a:latin typeface="Berlin Sans FB Demi" panose="020E0802020502020306" pitchFamily="34" charset="0"/>
              </a:rPr>
              <a:t>                Al-</a:t>
            </a:r>
            <a:r>
              <a:rPr lang="en-US" sz="1600" dirty="0" err="1">
                <a:solidFill>
                  <a:srgbClr val="002060"/>
                </a:solidFill>
                <a:latin typeface="Berlin Sans FB Demi" panose="020E0802020502020306" pitchFamily="34" charset="0"/>
              </a:rPr>
              <a:t>zahraa</a:t>
            </a:r>
            <a:r>
              <a:rPr lang="en-US" sz="1600" dirty="0">
                <a:solidFill>
                  <a:srgbClr val="002060"/>
                </a:solidFill>
                <a:latin typeface="Berlin Sans FB Demi" panose="020E0802020502020306" pitchFamily="34" charset="0"/>
              </a:rPr>
              <a:t> medical college</a:t>
            </a:r>
          </a:p>
        </p:txBody>
      </p:sp>
      <p:sp>
        <p:nvSpPr>
          <p:cNvPr id="9" name="Rectangle 8"/>
          <p:cNvSpPr/>
          <p:nvPr/>
        </p:nvSpPr>
        <p:spPr>
          <a:xfrm>
            <a:off x="0" y="6400800"/>
            <a:ext cx="9144000" cy="45489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245"/>
          <a:stretch/>
        </p:blipFill>
        <p:spPr>
          <a:xfrm>
            <a:off x="8368937" y="6409955"/>
            <a:ext cx="775063" cy="450618"/>
          </a:xfrm>
          <a:prstGeom prst="rect">
            <a:avLst/>
          </a:prstGeom>
        </p:spPr>
      </p:pic>
      <p:sp>
        <p:nvSpPr>
          <p:cNvPr id="8" name="object 2"/>
          <p:cNvSpPr txBox="1">
            <a:spLocks/>
          </p:cNvSpPr>
          <p:nvPr/>
        </p:nvSpPr>
        <p:spPr>
          <a:xfrm>
            <a:off x="152400" y="744103"/>
            <a:ext cx="8991601" cy="524503"/>
          </a:xfrm>
          <a:prstGeom prst="rect">
            <a:avLst/>
          </a:prstGeom>
          <a:ln w="9144">
            <a:noFill/>
          </a:ln>
        </p:spPr>
        <p:txBody>
          <a:bodyPr vert="horz" wrap="square" lIns="0" tIns="3175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373505" algn="l" rtl="1">
              <a:lnSpc>
                <a:spcPct val="100000"/>
              </a:lnSpc>
              <a:spcBef>
                <a:spcPts val="250"/>
              </a:spcBef>
            </a:pPr>
            <a:r>
              <a:rPr lang="en-US" sz="3200" b="1" spc="-5" dirty="0">
                <a:solidFill>
                  <a:srgbClr val="FF0000"/>
                </a:solidFill>
              </a:rPr>
              <a:t>Regulation of Enzyme action</a:t>
            </a:r>
          </a:p>
        </p:txBody>
      </p:sp>
      <p:sp>
        <p:nvSpPr>
          <p:cNvPr id="10" name="مستطيل 9"/>
          <p:cNvSpPr/>
          <p:nvPr/>
        </p:nvSpPr>
        <p:spPr>
          <a:xfrm>
            <a:off x="-19322" y="1304875"/>
            <a:ext cx="9163322" cy="461665"/>
          </a:xfrm>
          <a:prstGeom prst="rect">
            <a:avLst/>
          </a:prstGeom>
        </p:spPr>
        <p:txBody>
          <a:bodyPr wrap="square">
            <a:spAutoFit/>
          </a:bodyPr>
          <a:lstStyle/>
          <a:p>
            <a:pPr marL="12700">
              <a:lnSpc>
                <a:spcPct val="100000"/>
              </a:lnSpc>
              <a:spcBef>
                <a:spcPts val="100"/>
              </a:spcBef>
              <a:tabLst>
                <a:tab pos="469265" algn="l"/>
              </a:tabLst>
            </a:pPr>
            <a:r>
              <a:rPr lang="en-US" sz="2400" b="1" dirty="0">
                <a:solidFill>
                  <a:srgbClr val="6F2F9F"/>
                </a:solidFill>
                <a:latin typeface="Times New Roman"/>
                <a:cs typeface="Times New Roman"/>
              </a:rPr>
              <a:t>B. Covalent modification</a:t>
            </a:r>
          </a:p>
        </p:txBody>
      </p:sp>
      <p:sp>
        <p:nvSpPr>
          <p:cNvPr id="15" name="مستطيل 14"/>
          <p:cNvSpPr/>
          <p:nvPr/>
        </p:nvSpPr>
        <p:spPr>
          <a:xfrm>
            <a:off x="0" y="1919901"/>
            <a:ext cx="9144000" cy="830997"/>
          </a:xfrm>
          <a:prstGeom prst="rect">
            <a:avLst/>
          </a:prstGeom>
        </p:spPr>
        <p:txBody>
          <a:bodyPr wrap="square">
            <a:spAutoFit/>
          </a:bodyPr>
          <a:lstStyle/>
          <a:p>
            <a:pPr marL="342900" indent="-342900" algn="just">
              <a:buFont typeface="Wingdings" pitchFamily="2" charset="2"/>
              <a:buChar char="ü"/>
            </a:pPr>
            <a:r>
              <a:rPr lang="en-US" sz="2400" dirty="0">
                <a:cs typeface="+mj-cs"/>
              </a:rPr>
              <a:t>Regulation by covalent modification is slower than allosteric regulation.</a:t>
            </a:r>
          </a:p>
        </p:txBody>
      </p:sp>
      <p:sp>
        <p:nvSpPr>
          <p:cNvPr id="17" name="مستطيل 16"/>
          <p:cNvSpPr/>
          <p:nvPr/>
        </p:nvSpPr>
        <p:spPr>
          <a:xfrm>
            <a:off x="7513982" y="685801"/>
            <a:ext cx="1614989" cy="452496"/>
          </a:xfrm>
          <a:prstGeom prst="rect">
            <a:avLst/>
          </a:prstGeom>
        </p:spPr>
        <p:txBody>
          <a:bodyPr wrap="square">
            <a:spAutoFit/>
          </a:bodyPr>
          <a:lstStyle/>
          <a:p>
            <a:pPr marL="12700" lvl="0">
              <a:lnSpc>
                <a:spcPct val="130000"/>
              </a:lnSpc>
              <a:spcBef>
                <a:spcPts val="1445"/>
              </a:spcBef>
              <a:tabLst>
                <a:tab pos="317500" algn="l"/>
              </a:tabLst>
            </a:pPr>
            <a:r>
              <a:rPr lang="en-US" sz="2000" b="1" dirty="0">
                <a:solidFill>
                  <a:srgbClr val="FF0000"/>
                </a:solidFill>
                <a:latin typeface="Times New Roman"/>
                <a:cs typeface="Times New Roman"/>
              </a:rPr>
              <a:t>LO 3.6 &amp; 3.8</a:t>
            </a:r>
          </a:p>
        </p:txBody>
      </p:sp>
      <p:sp>
        <p:nvSpPr>
          <p:cNvPr id="16" name="مستطيل 15"/>
          <p:cNvSpPr/>
          <p:nvPr/>
        </p:nvSpPr>
        <p:spPr>
          <a:xfrm>
            <a:off x="24827" y="2904260"/>
            <a:ext cx="9144000" cy="461665"/>
          </a:xfrm>
          <a:prstGeom prst="rect">
            <a:avLst/>
          </a:prstGeom>
        </p:spPr>
        <p:txBody>
          <a:bodyPr wrap="square">
            <a:spAutoFit/>
          </a:bodyPr>
          <a:lstStyle/>
          <a:p>
            <a:pPr marL="342900" lvl="0" indent="-342900" algn="just">
              <a:buFont typeface="Wingdings" pitchFamily="2" charset="2"/>
              <a:buChar char="ü"/>
            </a:pPr>
            <a:r>
              <a:rPr lang="en-US" sz="2400" dirty="0">
                <a:solidFill>
                  <a:prstClr val="black"/>
                </a:solidFill>
              </a:rPr>
              <a:t>Reversible.</a:t>
            </a:r>
          </a:p>
        </p:txBody>
      </p:sp>
      <p:sp>
        <p:nvSpPr>
          <p:cNvPr id="20" name="مستطيل 19"/>
          <p:cNvSpPr/>
          <p:nvPr/>
        </p:nvSpPr>
        <p:spPr>
          <a:xfrm>
            <a:off x="24827" y="3492076"/>
            <a:ext cx="9113946" cy="461665"/>
          </a:xfrm>
          <a:prstGeom prst="rect">
            <a:avLst/>
          </a:prstGeom>
        </p:spPr>
        <p:txBody>
          <a:bodyPr wrap="square">
            <a:spAutoFit/>
          </a:bodyPr>
          <a:lstStyle/>
          <a:p>
            <a:pPr marL="342900" lvl="0" indent="-342900" algn="just">
              <a:buFont typeface="Wingdings" pitchFamily="2" charset="2"/>
              <a:buChar char="ü"/>
            </a:pPr>
            <a:r>
              <a:rPr lang="en-US" sz="2400" dirty="0">
                <a:solidFill>
                  <a:prstClr val="black"/>
                </a:solidFill>
              </a:rPr>
              <a:t>Require one enzyme for activation and one enzyme for inactivation</a:t>
            </a:r>
          </a:p>
        </p:txBody>
      </p:sp>
      <p:sp>
        <p:nvSpPr>
          <p:cNvPr id="14" name="مستطيل 13"/>
          <p:cNvSpPr/>
          <p:nvPr/>
        </p:nvSpPr>
        <p:spPr>
          <a:xfrm>
            <a:off x="24827" y="4079893"/>
            <a:ext cx="9104146" cy="461665"/>
          </a:xfrm>
          <a:prstGeom prst="rect">
            <a:avLst/>
          </a:prstGeom>
        </p:spPr>
        <p:txBody>
          <a:bodyPr wrap="square">
            <a:spAutoFit/>
          </a:bodyPr>
          <a:lstStyle/>
          <a:p>
            <a:pPr marL="342900" indent="-342900" algn="just">
              <a:buFont typeface="Wingdings" pitchFamily="2" charset="2"/>
              <a:buChar char="ü"/>
            </a:pPr>
            <a:r>
              <a:rPr lang="fr-FR" sz="2400" dirty="0">
                <a:cs typeface="+mj-cs"/>
              </a:rPr>
              <a:t>Covalent modification freezes enzyme T or R conformation.</a:t>
            </a:r>
          </a:p>
        </p:txBody>
      </p:sp>
      <p:pic>
        <p:nvPicPr>
          <p:cNvPr id="18" name="Picture 5">
            <a:extLst>
              <a:ext uri="{FF2B5EF4-FFF2-40B4-BE49-F238E27FC236}">
                <a16:creationId xmlns:a16="http://schemas.microsoft.com/office/drawing/2014/main" id="{0D29AF03-4610-40EA-A8AF-8FC78DD4D0AF}"/>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114800" y="1"/>
            <a:ext cx="761999" cy="685800"/>
          </a:xfrm>
          <a:prstGeom prst="rect">
            <a:avLst/>
          </a:prstGeom>
        </p:spPr>
      </p:pic>
      <p:pic>
        <p:nvPicPr>
          <p:cNvPr id="19" name="Picture 2" descr="ÙØªÙØ¬Ø© Ø¨Ø­Ø« Ø§ÙØµÙØ± Ø¹Ù âªbook iconâ¬â">
            <a:extLst>
              <a:ext uri="{FF2B5EF4-FFF2-40B4-BE49-F238E27FC236}">
                <a16:creationId xmlns:a16="http://schemas.microsoft.com/office/drawing/2014/main" id="{3636BB6C-0CF6-4A74-8752-98679B182A5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64" y="6388169"/>
            <a:ext cx="480151" cy="4801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42376809"/>
      </p:ext>
    </p:extLst>
  </p:cSld>
  <p:clrMapOvr>
    <a:masterClrMapping/>
  </p:clrMapOvr>
  <mc:AlternateContent xmlns:mc="http://schemas.openxmlformats.org/markup-compatibility/2006" xmlns:p14="http://schemas.microsoft.com/office/powerpoint/2010/main">
    <mc:Choice Requires="p14">
      <p:transition spd="slow" p14:dur="2000" advTm="2099"/>
    </mc:Choice>
    <mc:Fallback xmlns="">
      <p:transition spd="slow" advTm="20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p:bldP spid="20"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800" dirty="0">
                <a:solidFill>
                  <a:srgbClr val="002060"/>
                </a:solidFill>
                <a:latin typeface="Berlin Sans FB Demi" panose="020E0802020502020306" pitchFamily="34" charset="0"/>
              </a:rPr>
              <a:t>Ministry of higher Education                                     and Scientific Research</a:t>
            </a: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600" dirty="0">
                <a:solidFill>
                  <a:srgbClr val="002060"/>
                </a:solidFill>
                <a:latin typeface="Berlin Sans FB Demi" panose="020E0802020502020306" pitchFamily="34" charset="0"/>
              </a:rPr>
              <a:t>University of </a:t>
            </a:r>
            <a:r>
              <a:rPr lang="en-US" sz="1600" dirty="0" err="1">
                <a:solidFill>
                  <a:srgbClr val="002060"/>
                </a:solidFill>
                <a:latin typeface="Berlin Sans FB Demi" panose="020E0802020502020306" pitchFamily="34" charset="0"/>
              </a:rPr>
              <a:t>Basrah</a:t>
            </a:r>
            <a:r>
              <a:rPr lang="en-US" sz="1600" dirty="0">
                <a:solidFill>
                  <a:srgbClr val="002060"/>
                </a:solidFill>
                <a:latin typeface="Berlin Sans FB Demi" panose="020E0802020502020306" pitchFamily="34" charset="0"/>
              </a:rPr>
              <a:t>                Al-</a:t>
            </a:r>
            <a:r>
              <a:rPr lang="en-US" sz="1600" dirty="0" err="1">
                <a:solidFill>
                  <a:srgbClr val="002060"/>
                </a:solidFill>
                <a:latin typeface="Berlin Sans FB Demi" panose="020E0802020502020306" pitchFamily="34" charset="0"/>
              </a:rPr>
              <a:t>zahraa</a:t>
            </a:r>
            <a:r>
              <a:rPr lang="en-US" sz="1600" dirty="0">
                <a:solidFill>
                  <a:srgbClr val="002060"/>
                </a:solidFill>
                <a:latin typeface="Berlin Sans FB Demi" panose="020E0802020502020306" pitchFamily="34" charset="0"/>
              </a:rPr>
              <a:t> medical college</a:t>
            </a:r>
          </a:p>
        </p:txBody>
      </p:sp>
      <p:sp>
        <p:nvSpPr>
          <p:cNvPr id="9" name="Rectangle 8"/>
          <p:cNvSpPr/>
          <p:nvPr/>
        </p:nvSpPr>
        <p:spPr>
          <a:xfrm>
            <a:off x="0" y="6400800"/>
            <a:ext cx="9144000" cy="45489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245"/>
          <a:stretch/>
        </p:blipFill>
        <p:spPr>
          <a:xfrm>
            <a:off x="8368937" y="6409955"/>
            <a:ext cx="775063" cy="450618"/>
          </a:xfrm>
          <a:prstGeom prst="rect">
            <a:avLst/>
          </a:prstGeom>
        </p:spPr>
      </p:pic>
      <p:sp>
        <p:nvSpPr>
          <p:cNvPr id="8" name="object 2"/>
          <p:cNvSpPr txBox="1">
            <a:spLocks/>
          </p:cNvSpPr>
          <p:nvPr/>
        </p:nvSpPr>
        <p:spPr>
          <a:xfrm>
            <a:off x="17166" y="529157"/>
            <a:ext cx="9151661" cy="524503"/>
          </a:xfrm>
          <a:prstGeom prst="rect">
            <a:avLst/>
          </a:prstGeom>
          <a:ln w="9144">
            <a:noFill/>
          </a:ln>
        </p:spPr>
        <p:txBody>
          <a:bodyPr vert="horz" wrap="square" lIns="0" tIns="3175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373505" rtl="1">
              <a:lnSpc>
                <a:spcPct val="100000"/>
              </a:lnSpc>
              <a:spcBef>
                <a:spcPts val="250"/>
              </a:spcBef>
            </a:pPr>
            <a:r>
              <a:rPr lang="en-US" sz="3200" b="1" spc="-5" dirty="0">
                <a:solidFill>
                  <a:srgbClr val="FF0000"/>
                </a:solidFill>
              </a:rPr>
              <a:t>Regulation of Enzyme action                                </a:t>
            </a:r>
          </a:p>
        </p:txBody>
      </p:sp>
      <p:sp>
        <p:nvSpPr>
          <p:cNvPr id="10" name="مستطيل 9"/>
          <p:cNvSpPr/>
          <p:nvPr/>
        </p:nvSpPr>
        <p:spPr>
          <a:xfrm>
            <a:off x="-7661" y="1008943"/>
            <a:ext cx="9151661" cy="461665"/>
          </a:xfrm>
          <a:prstGeom prst="rect">
            <a:avLst/>
          </a:prstGeom>
        </p:spPr>
        <p:txBody>
          <a:bodyPr wrap="square">
            <a:spAutoFit/>
          </a:bodyPr>
          <a:lstStyle/>
          <a:p>
            <a:pPr marL="12700">
              <a:lnSpc>
                <a:spcPct val="100000"/>
              </a:lnSpc>
              <a:spcBef>
                <a:spcPts val="100"/>
              </a:spcBef>
              <a:tabLst>
                <a:tab pos="469265" algn="l"/>
              </a:tabLst>
            </a:pPr>
            <a:r>
              <a:rPr lang="en-US" sz="2400" b="1" dirty="0">
                <a:solidFill>
                  <a:srgbClr val="6F2F9F"/>
                </a:solidFill>
                <a:latin typeface="Times New Roman"/>
                <a:cs typeface="Times New Roman"/>
              </a:rPr>
              <a:t>B. Covalent modification</a:t>
            </a:r>
          </a:p>
        </p:txBody>
      </p:sp>
      <p:sp>
        <p:nvSpPr>
          <p:cNvPr id="15" name="مستطيل 14"/>
          <p:cNvSpPr/>
          <p:nvPr/>
        </p:nvSpPr>
        <p:spPr>
          <a:xfrm>
            <a:off x="41993" y="1448737"/>
            <a:ext cx="9126834" cy="461665"/>
          </a:xfrm>
          <a:prstGeom prst="rect">
            <a:avLst/>
          </a:prstGeom>
        </p:spPr>
        <p:txBody>
          <a:bodyPr wrap="square">
            <a:spAutoFit/>
          </a:bodyPr>
          <a:lstStyle/>
          <a:p>
            <a:pPr marL="342900" indent="-342900" algn="just">
              <a:buFont typeface="Wingdings" pitchFamily="2" charset="2"/>
              <a:buChar char="ü"/>
            </a:pPr>
            <a:r>
              <a:rPr lang="en-US" sz="2400" dirty="0">
                <a:cs typeface="+mj-cs"/>
              </a:rPr>
              <a:t>Attachment of a phosphate group is catalyzed by a kinase. </a:t>
            </a:r>
          </a:p>
        </p:txBody>
      </p:sp>
      <p:sp>
        <p:nvSpPr>
          <p:cNvPr id="17" name="مستطيل 16"/>
          <p:cNvSpPr/>
          <p:nvPr/>
        </p:nvSpPr>
        <p:spPr>
          <a:xfrm>
            <a:off x="7421216" y="657243"/>
            <a:ext cx="1747611" cy="452496"/>
          </a:xfrm>
          <a:prstGeom prst="rect">
            <a:avLst/>
          </a:prstGeom>
        </p:spPr>
        <p:txBody>
          <a:bodyPr wrap="square">
            <a:spAutoFit/>
          </a:bodyPr>
          <a:lstStyle/>
          <a:p>
            <a:pPr marL="12700" lvl="0" algn="ctr">
              <a:lnSpc>
                <a:spcPct val="130000"/>
              </a:lnSpc>
              <a:spcBef>
                <a:spcPts val="1445"/>
              </a:spcBef>
              <a:tabLst>
                <a:tab pos="317500" algn="l"/>
              </a:tabLst>
            </a:pPr>
            <a:r>
              <a:rPr lang="en-US" sz="2000" b="1" dirty="0">
                <a:solidFill>
                  <a:srgbClr val="FF0000"/>
                </a:solidFill>
                <a:latin typeface="Times New Roman"/>
                <a:cs typeface="Times New Roman"/>
              </a:rPr>
              <a:t>LO 3.6 &amp; 3.8</a:t>
            </a:r>
          </a:p>
        </p:txBody>
      </p:sp>
      <p:sp>
        <p:nvSpPr>
          <p:cNvPr id="16" name="مستطيل 15"/>
          <p:cNvSpPr/>
          <p:nvPr/>
        </p:nvSpPr>
        <p:spPr>
          <a:xfrm>
            <a:off x="41993" y="1958173"/>
            <a:ext cx="9102006" cy="830997"/>
          </a:xfrm>
          <a:prstGeom prst="rect">
            <a:avLst/>
          </a:prstGeom>
        </p:spPr>
        <p:txBody>
          <a:bodyPr wrap="square">
            <a:spAutoFit/>
          </a:bodyPr>
          <a:lstStyle/>
          <a:p>
            <a:pPr marL="342900" lvl="0" indent="-342900" algn="just">
              <a:buFont typeface="Wingdings" pitchFamily="2" charset="2"/>
              <a:buChar char="ü"/>
            </a:pPr>
            <a:r>
              <a:rPr lang="en-US" sz="2400" dirty="0">
                <a:solidFill>
                  <a:prstClr val="black"/>
                </a:solidFill>
              </a:rPr>
              <a:t>Phosphorylation is a reversible process and removal of a phosphate group is catalyzed by a phosphatase.</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64" y="2867505"/>
            <a:ext cx="4282219" cy="354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867505"/>
            <a:ext cx="4596827" cy="352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5">
            <a:extLst>
              <a:ext uri="{FF2B5EF4-FFF2-40B4-BE49-F238E27FC236}">
                <a16:creationId xmlns:a16="http://schemas.microsoft.com/office/drawing/2014/main" id="{DB9727AD-64BD-4811-80DB-8CBD3CB9B517}"/>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114800" y="1"/>
            <a:ext cx="761999" cy="685800"/>
          </a:xfrm>
          <a:prstGeom prst="rect">
            <a:avLst/>
          </a:prstGeom>
        </p:spPr>
      </p:pic>
      <p:pic>
        <p:nvPicPr>
          <p:cNvPr id="19" name="Picture 2" descr="ÙØªÙØ¬Ø© Ø¨Ø­Ø« Ø§ÙØµÙØ± Ø¹Ù âªbook iconâ¬â">
            <a:extLst>
              <a:ext uri="{FF2B5EF4-FFF2-40B4-BE49-F238E27FC236}">
                <a16:creationId xmlns:a16="http://schemas.microsoft.com/office/drawing/2014/main" id="{57C4934C-157F-4A70-B85D-B1694A49A56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864" y="6388169"/>
            <a:ext cx="480151" cy="4801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92387382"/>
      </p:ext>
    </p:extLst>
  </p:cSld>
  <p:clrMapOvr>
    <a:masterClrMapping/>
  </p:clrMapOvr>
  <mc:AlternateContent xmlns:mc="http://schemas.openxmlformats.org/markup-compatibility/2006" xmlns:p14="http://schemas.microsoft.com/office/powerpoint/2010/main">
    <mc:Choice Requires="p14">
      <p:transition spd="slow" p14:dur="2000" advTm="2230"/>
    </mc:Choice>
    <mc:Fallback xmlns="">
      <p:transition spd="slow" advTm="22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800" dirty="0">
                <a:solidFill>
                  <a:srgbClr val="002060"/>
                </a:solidFill>
                <a:latin typeface="Berlin Sans FB Demi" panose="020E0802020502020306" pitchFamily="34" charset="0"/>
              </a:rPr>
              <a:t>Ministry of higher Education                                     and Scientific Research</a:t>
            </a: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600" dirty="0">
                <a:solidFill>
                  <a:srgbClr val="002060"/>
                </a:solidFill>
                <a:latin typeface="Berlin Sans FB Demi" panose="020E0802020502020306" pitchFamily="34" charset="0"/>
              </a:rPr>
              <a:t>University of </a:t>
            </a:r>
            <a:r>
              <a:rPr lang="en-US" sz="1600" dirty="0" err="1">
                <a:solidFill>
                  <a:srgbClr val="002060"/>
                </a:solidFill>
                <a:latin typeface="Berlin Sans FB Demi" panose="020E0802020502020306" pitchFamily="34" charset="0"/>
              </a:rPr>
              <a:t>Basrah</a:t>
            </a:r>
            <a:r>
              <a:rPr lang="en-US" sz="1600" dirty="0">
                <a:solidFill>
                  <a:srgbClr val="002060"/>
                </a:solidFill>
                <a:latin typeface="Berlin Sans FB Demi" panose="020E0802020502020306" pitchFamily="34" charset="0"/>
              </a:rPr>
              <a:t>                Al-</a:t>
            </a:r>
            <a:r>
              <a:rPr lang="en-US" sz="1600" dirty="0" err="1">
                <a:solidFill>
                  <a:srgbClr val="002060"/>
                </a:solidFill>
                <a:latin typeface="Berlin Sans FB Demi" panose="020E0802020502020306" pitchFamily="34" charset="0"/>
              </a:rPr>
              <a:t>zahraa</a:t>
            </a:r>
            <a:r>
              <a:rPr lang="en-US" sz="1600" dirty="0">
                <a:solidFill>
                  <a:srgbClr val="002060"/>
                </a:solidFill>
                <a:latin typeface="Berlin Sans FB Demi" panose="020E0802020502020306" pitchFamily="34" charset="0"/>
              </a:rPr>
              <a:t> medical college</a:t>
            </a:r>
          </a:p>
        </p:txBody>
      </p:sp>
      <p:sp>
        <p:nvSpPr>
          <p:cNvPr id="9" name="Rectangle 8"/>
          <p:cNvSpPr/>
          <p:nvPr/>
        </p:nvSpPr>
        <p:spPr>
          <a:xfrm>
            <a:off x="0" y="6400800"/>
            <a:ext cx="9144000" cy="45489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245"/>
          <a:stretch/>
        </p:blipFill>
        <p:spPr>
          <a:xfrm>
            <a:off x="8368937" y="6409955"/>
            <a:ext cx="775063" cy="450618"/>
          </a:xfrm>
          <a:prstGeom prst="rect">
            <a:avLst/>
          </a:prstGeom>
        </p:spPr>
      </p:pic>
      <p:sp>
        <p:nvSpPr>
          <p:cNvPr id="8" name="object 2"/>
          <p:cNvSpPr txBox="1">
            <a:spLocks/>
          </p:cNvSpPr>
          <p:nvPr/>
        </p:nvSpPr>
        <p:spPr>
          <a:xfrm>
            <a:off x="265043" y="601021"/>
            <a:ext cx="8878957" cy="524503"/>
          </a:xfrm>
          <a:prstGeom prst="rect">
            <a:avLst/>
          </a:prstGeom>
          <a:ln w="9144">
            <a:noFill/>
          </a:ln>
        </p:spPr>
        <p:txBody>
          <a:bodyPr vert="horz" wrap="square" lIns="0" tIns="3175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373505" algn="l" rtl="1">
              <a:lnSpc>
                <a:spcPct val="100000"/>
              </a:lnSpc>
              <a:spcBef>
                <a:spcPts val="250"/>
              </a:spcBef>
            </a:pPr>
            <a:r>
              <a:rPr lang="en-US" sz="3200" spc="-5" dirty="0">
                <a:solidFill>
                  <a:srgbClr val="FF0000"/>
                </a:solidFill>
              </a:rPr>
              <a:t>Regulation of Enzyme action</a:t>
            </a:r>
          </a:p>
        </p:txBody>
      </p:sp>
      <p:sp>
        <p:nvSpPr>
          <p:cNvPr id="10" name="مستطيل 9"/>
          <p:cNvSpPr/>
          <p:nvPr/>
        </p:nvSpPr>
        <p:spPr>
          <a:xfrm>
            <a:off x="-29122" y="1130407"/>
            <a:ext cx="9173122" cy="461665"/>
          </a:xfrm>
          <a:prstGeom prst="rect">
            <a:avLst/>
          </a:prstGeom>
        </p:spPr>
        <p:txBody>
          <a:bodyPr wrap="square">
            <a:spAutoFit/>
          </a:bodyPr>
          <a:lstStyle/>
          <a:p>
            <a:pPr marL="12700">
              <a:lnSpc>
                <a:spcPct val="100000"/>
              </a:lnSpc>
              <a:spcBef>
                <a:spcPts val="100"/>
              </a:spcBef>
              <a:tabLst>
                <a:tab pos="469265" algn="l"/>
              </a:tabLst>
            </a:pPr>
            <a:r>
              <a:rPr lang="en-US" sz="2400" b="1" dirty="0">
                <a:solidFill>
                  <a:srgbClr val="6F2F9F"/>
                </a:solidFill>
                <a:latin typeface="Times New Roman"/>
                <a:cs typeface="Times New Roman"/>
              </a:rPr>
              <a:t>C: Proteolytic Regulation  </a:t>
            </a:r>
          </a:p>
        </p:txBody>
      </p:sp>
      <p:sp>
        <p:nvSpPr>
          <p:cNvPr id="15" name="مستطيل 14"/>
          <p:cNvSpPr/>
          <p:nvPr/>
        </p:nvSpPr>
        <p:spPr>
          <a:xfrm>
            <a:off x="15017" y="1592073"/>
            <a:ext cx="9128983" cy="830997"/>
          </a:xfrm>
          <a:prstGeom prst="rect">
            <a:avLst/>
          </a:prstGeom>
        </p:spPr>
        <p:txBody>
          <a:bodyPr wrap="square">
            <a:spAutoFit/>
          </a:bodyPr>
          <a:lstStyle/>
          <a:p>
            <a:pPr marL="342900" indent="-342900" algn="just">
              <a:buFont typeface="Wingdings" pitchFamily="2" charset="2"/>
              <a:buChar char="ü"/>
            </a:pPr>
            <a:r>
              <a:rPr lang="en-US" sz="2400" dirty="0">
                <a:cs typeface="+mj-cs"/>
              </a:rPr>
              <a:t>For some enzymes inactive protein precursors, known as </a:t>
            </a:r>
            <a:r>
              <a:rPr lang="en-US" sz="2400" b="1" dirty="0">
                <a:solidFill>
                  <a:srgbClr val="FF0000"/>
                </a:solidFill>
                <a:cs typeface="+mj-cs"/>
              </a:rPr>
              <a:t>zymogens</a:t>
            </a:r>
            <a:r>
              <a:rPr lang="en-US" sz="2400" dirty="0">
                <a:cs typeface="+mj-cs"/>
              </a:rPr>
              <a:t>, are activated  by the removal of part of the polypeptide chain. </a:t>
            </a:r>
          </a:p>
        </p:txBody>
      </p:sp>
      <p:sp>
        <p:nvSpPr>
          <p:cNvPr id="17" name="مستطيل 16"/>
          <p:cNvSpPr/>
          <p:nvPr/>
        </p:nvSpPr>
        <p:spPr>
          <a:xfrm>
            <a:off x="7888356" y="601021"/>
            <a:ext cx="1240625" cy="524567"/>
          </a:xfrm>
          <a:prstGeom prst="rect">
            <a:avLst/>
          </a:prstGeom>
        </p:spPr>
        <p:txBody>
          <a:bodyPr wrap="square">
            <a:spAutoFit/>
          </a:bodyPr>
          <a:lstStyle/>
          <a:p>
            <a:pPr marL="12700" lvl="0" algn="ctr">
              <a:lnSpc>
                <a:spcPct val="130000"/>
              </a:lnSpc>
              <a:spcBef>
                <a:spcPts val="1445"/>
              </a:spcBef>
              <a:tabLst>
                <a:tab pos="317500" algn="l"/>
              </a:tabLst>
            </a:pPr>
            <a:r>
              <a:rPr lang="en-US" sz="2400" b="1" dirty="0">
                <a:solidFill>
                  <a:srgbClr val="FF0000"/>
                </a:solidFill>
                <a:latin typeface="Times New Roman"/>
                <a:cs typeface="Times New Roman"/>
              </a:rPr>
              <a:t>LO 3.9</a:t>
            </a:r>
          </a:p>
        </p:txBody>
      </p:sp>
      <p:sp>
        <p:nvSpPr>
          <p:cNvPr id="16" name="مستطيل 15"/>
          <p:cNvSpPr/>
          <p:nvPr/>
        </p:nvSpPr>
        <p:spPr>
          <a:xfrm>
            <a:off x="15018" y="2423071"/>
            <a:ext cx="9128982" cy="1569660"/>
          </a:xfrm>
          <a:prstGeom prst="rect">
            <a:avLst/>
          </a:prstGeom>
        </p:spPr>
        <p:txBody>
          <a:bodyPr wrap="square">
            <a:spAutoFit/>
          </a:bodyPr>
          <a:lstStyle/>
          <a:p>
            <a:pPr marL="342900" lvl="0" indent="-342900" algn="just">
              <a:buFont typeface="Wingdings" pitchFamily="2" charset="2"/>
              <a:buChar char="Ø"/>
            </a:pPr>
            <a:r>
              <a:rPr lang="en-US" sz="2400" dirty="0">
                <a:solidFill>
                  <a:prstClr val="black"/>
                </a:solidFill>
              </a:rPr>
              <a:t>Many proteases enzymes that can break peptide bonds, are produced in this form. This allows the inactive forms to be transported safely to their sites of action without causing premature proteolytic cleavage. </a:t>
            </a:r>
            <a:r>
              <a:rPr lang="en-US" sz="2400" dirty="0">
                <a:solidFill>
                  <a:srgbClr val="FF0000"/>
                </a:solidFill>
              </a:rPr>
              <a:t>e.g. blood clotting factors</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499" y="3965356"/>
            <a:ext cx="8218843" cy="2430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5">
            <a:extLst>
              <a:ext uri="{FF2B5EF4-FFF2-40B4-BE49-F238E27FC236}">
                <a16:creationId xmlns:a16="http://schemas.microsoft.com/office/drawing/2014/main" id="{D8409966-054A-4C70-853E-48F462A58A7C}"/>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114800" y="1"/>
            <a:ext cx="761999" cy="685800"/>
          </a:xfrm>
          <a:prstGeom prst="rect">
            <a:avLst/>
          </a:prstGeom>
        </p:spPr>
      </p:pic>
      <p:pic>
        <p:nvPicPr>
          <p:cNvPr id="18" name="Picture 2" descr="ÙØªÙØ¬Ø© Ø¨Ø­Ø« Ø§ÙØµÙØ± Ø¹Ù âªbook iconâ¬â">
            <a:extLst>
              <a:ext uri="{FF2B5EF4-FFF2-40B4-BE49-F238E27FC236}">
                <a16:creationId xmlns:a16="http://schemas.microsoft.com/office/drawing/2014/main" id="{155C3E18-F9BB-411C-B97A-EB22747DD0D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864" y="6388169"/>
            <a:ext cx="480151" cy="4801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26619465"/>
      </p:ext>
    </p:extLst>
  </p:cSld>
  <p:clrMapOvr>
    <a:masterClrMapping/>
  </p:clrMapOvr>
  <mc:AlternateContent xmlns:mc="http://schemas.openxmlformats.org/markup-compatibility/2006" xmlns:p14="http://schemas.microsoft.com/office/powerpoint/2010/main">
    <mc:Choice Requires="p14">
      <p:transition spd="slow" p14:dur="2000" advTm="2718"/>
    </mc:Choice>
    <mc:Fallback xmlns="">
      <p:transition spd="slow" advTm="27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Subtitle 4"/>
          <p:cNvSpPr>
            <a:spLocks noGrp="1"/>
          </p:cNvSpPr>
          <p:nvPr>
            <p:ph type="subTitle" idx="1"/>
          </p:nvPr>
        </p:nvSpPr>
        <p:spPr>
          <a:xfrm>
            <a:off x="5105400" y="0"/>
            <a:ext cx="3886200" cy="704275"/>
          </a:xfrm>
        </p:spPr>
        <p:txBody>
          <a:bodyPr>
            <a:noAutofit/>
          </a:bodyPr>
          <a:lstStyle/>
          <a:p>
            <a:pPr algn="ctr"/>
            <a:r>
              <a:rPr lang="en-US" sz="1800" dirty="0">
                <a:solidFill>
                  <a:srgbClr val="002060"/>
                </a:solidFill>
                <a:latin typeface="Berlin Sans FB Demi" panose="020E0802020502020306" pitchFamily="34" charset="0"/>
              </a:rPr>
              <a:t>Ministry of higher Education                                     and Scientific Research</a:t>
            </a: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200"/>
              </a:spcAft>
              <a:buClr>
                <a:srgbClr val="5B9BD5"/>
              </a:buClr>
              <a:buSzPct val="100000"/>
              <a:buFont typeface="Calibri" panose="020F0502020204030204" pitchFamily="34" charset="0"/>
              <a:buNone/>
              <a:tabLst/>
              <a:defRPr/>
            </a:pPr>
            <a:r>
              <a:rPr kumimoji="0" lang="en-US" sz="1600" b="0" i="0" u="none" strike="noStrike" kern="1200" cap="all" spc="200" normalizeH="0" baseline="0" noProof="0" dirty="0">
                <a:ln>
                  <a:noFill/>
                </a:ln>
                <a:solidFill>
                  <a:srgbClr val="002060"/>
                </a:solidFill>
                <a:effectLst/>
                <a:uLnTx/>
                <a:uFillTx/>
                <a:latin typeface="Berlin Sans FB Demi" panose="020E0802020502020306" pitchFamily="34" charset="0"/>
                <a:ea typeface="+mn-ea"/>
                <a:cs typeface="+mn-cs"/>
              </a:rPr>
              <a:t>University of </a:t>
            </a:r>
            <a:r>
              <a:rPr kumimoji="0" lang="en-US" sz="1600" b="0" i="0" u="none" strike="noStrike" kern="1200" cap="all" spc="200" normalizeH="0" baseline="0" noProof="0" dirty="0" err="1">
                <a:ln>
                  <a:noFill/>
                </a:ln>
                <a:solidFill>
                  <a:srgbClr val="002060"/>
                </a:solidFill>
                <a:effectLst/>
                <a:uLnTx/>
                <a:uFillTx/>
                <a:latin typeface="Berlin Sans FB Demi" panose="020E0802020502020306" pitchFamily="34" charset="0"/>
                <a:ea typeface="+mn-ea"/>
                <a:cs typeface="+mn-cs"/>
              </a:rPr>
              <a:t>Basrah</a:t>
            </a:r>
            <a:r>
              <a:rPr kumimoji="0" lang="en-US" sz="1600" b="0" i="0" u="none" strike="noStrike" kern="1200" cap="all" spc="200" normalizeH="0" baseline="0" noProof="0" dirty="0">
                <a:ln>
                  <a:noFill/>
                </a:ln>
                <a:solidFill>
                  <a:srgbClr val="002060"/>
                </a:solidFill>
                <a:effectLst/>
                <a:uLnTx/>
                <a:uFillTx/>
                <a:latin typeface="Berlin Sans FB Demi" panose="020E0802020502020306" pitchFamily="34" charset="0"/>
                <a:ea typeface="+mn-ea"/>
                <a:cs typeface="+mn-cs"/>
              </a:rPr>
              <a:t>                Al-</a:t>
            </a:r>
            <a:r>
              <a:rPr kumimoji="0" lang="en-US" sz="1600" b="0" i="0" u="none" strike="noStrike" kern="1200" cap="all" spc="200" normalizeH="0" baseline="0" noProof="0" dirty="0" err="1">
                <a:ln>
                  <a:noFill/>
                </a:ln>
                <a:solidFill>
                  <a:srgbClr val="002060"/>
                </a:solidFill>
                <a:effectLst/>
                <a:uLnTx/>
                <a:uFillTx/>
                <a:latin typeface="Berlin Sans FB Demi" panose="020E0802020502020306" pitchFamily="34" charset="0"/>
                <a:ea typeface="+mn-ea"/>
                <a:cs typeface="+mn-cs"/>
              </a:rPr>
              <a:t>zahraa</a:t>
            </a:r>
            <a:r>
              <a:rPr kumimoji="0" lang="en-US" sz="1600" b="0" i="0" u="none" strike="noStrike" kern="1200" cap="all" spc="200" normalizeH="0" baseline="0" noProof="0" dirty="0">
                <a:ln>
                  <a:noFill/>
                </a:ln>
                <a:solidFill>
                  <a:srgbClr val="002060"/>
                </a:solidFill>
                <a:effectLst/>
                <a:uLnTx/>
                <a:uFillTx/>
                <a:latin typeface="Berlin Sans FB Demi" panose="020E0802020502020306" pitchFamily="34" charset="0"/>
                <a:ea typeface="+mn-ea"/>
                <a:cs typeface="+mn-cs"/>
              </a:rPr>
              <a:t> medical college</a:t>
            </a:r>
          </a:p>
        </p:txBody>
      </p:sp>
      <p:sp>
        <p:nvSpPr>
          <p:cNvPr id="9" name="Rectangle 8"/>
          <p:cNvSpPr/>
          <p:nvPr/>
        </p:nvSpPr>
        <p:spPr>
          <a:xfrm>
            <a:off x="0" y="6400800"/>
            <a:ext cx="9144000" cy="45489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245"/>
          <a:stretch/>
        </p:blipFill>
        <p:spPr>
          <a:xfrm>
            <a:off x="8368937" y="6409955"/>
            <a:ext cx="775063" cy="450618"/>
          </a:xfrm>
          <a:prstGeom prst="rect">
            <a:avLst/>
          </a:prstGeom>
        </p:spPr>
      </p:pic>
      <p:pic>
        <p:nvPicPr>
          <p:cNvPr id="18" name="Picture 5">
            <a:extLst>
              <a:ext uri="{FF2B5EF4-FFF2-40B4-BE49-F238E27FC236}">
                <a16:creationId xmlns:a16="http://schemas.microsoft.com/office/drawing/2014/main" id="{0D29AF03-4610-40EA-A8AF-8FC78DD4D0A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114800" y="1"/>
            <a:ext cx="761999" cy="685800"/>
          </a:xfrm>
          <a:prstGeom prst="rect">
            <a:avLst/>
          </a:prstGeom>
        </p:spPr>
      </p:pic>
      <p:pic>
        <p:nvPicPr>
          <p:cNvPr id="2" name="Picture 1">
            <a:extLst>
              <a:ext uri="{FF2B5EF4-FFF2-40B4-BE49-F238E27FC236}">
                <a16:creationId xmlns:a16="http://schemas.microsoft.com/office/drawing/2014/main" id="{3B39E6ED-F33B-4149-817B-3162A325B2E0}"/>
              </a:ext>
            </a:extLst>
          </p:cNvPr>
          <p:cNvPicPr>
            <a:picLocks noChangeAspect="1"/>
          </p:cNvPicPr>
          <p:nvPr/>
        </p:nvPicPr>
        <p:blipFill>
          <a:blip r:embed="rId5"/>
          <a:stretch>
            <a:fillRect/>
          </a:stretch>
        </p:blipFill>
        <p:spPr>
          <a:xfrm>
            <a:off x="0" y="713430"/>
            <a:ext cx="9144000" cy="5696525"/>
          </a:xfrm>
          <a:prstGeom prst="rect">
            <a:avLst/>
          </a:prstGeom>
        </p:spPr>
      </p:pic>
      <p:sp>
        <p:nvSpPr>
          <p:cNvPr id="21" name="مستطيل 16">
            <a:extLst>
              <a:ext uri="{FF2B5EF4-FFF2-40B4-BE49-F238E27FC236}">
                <a16:creationId xmlns:a16="http://schemas.microsoft.com/office/drawing/2014/main" id="{A54A3B75-9ACC-4C1D-9CD0-594CDCACF9C1}"/>
              </a:ext>
            </a:extLst>
          </p:cNvPr>
          <p:cNvSpPr/>
          <p:nvPr/>
        </p:nvSpPr>
        <p:spPr>
          <a:xfrm>
            <a:off x="7832034" y="648857"/>
            <a:ext cx="1311966" cy="524567"/>
          </a:xfrm>
          <a:prstGeom prst="rect">
            <a:avLst/>
          </a:prstGeom>
        </p:spPr>
        <p:txBody>
          <a:bodyPr wrap="square">
            <a:spAutoFit/>
          </a:bodyPr>
          <a:lstStyle/>
          <a:p>
            <a:pPr marL="12700" marR="0" lvl="0" indent="0" algn="l" defTabSz="457200" rtl="0" eaLnBrk="1" fontAlgn="auto" latinLnBrk="0" hangingPunct="1">
              <a:lnSpc>
                <a:spcPct val="130000"/>
              </a:lnSpc>
              <a:spcBef>
                <a:spcPts val="1445"/>
              </a:spcBef>
              <a:spcAft>
                <a:spcPts val="0"/>
              </a:spcAft>
              <a:buClrTx/>
              <a:buSzTx/>
              <a:buFontTx/>
              <a:buNone/>
              <a:tabLst>
                <a:tab pos="317500" algn="l"/>
              </a:tabLst>
              <a:defRPr/>
            </a:pPr>
            <a:r>
              <a:rPr kumimoji="0" lang="en-US" sz="2400" b="1" i="0" u="none" strike="noStrike" kern="1200" cap="none" spc="0" normalizeH="0" baseline="0" noProof="0" dirty="0">
                <a:ln>
                  <a:noFill/>
                </a:ln>
                <a:solidFill>
                  <a:srgbClr val="FF0000"/>
                </a:solidFill>
                <a:effectLst/>
                <a:uLnTx/>
                <a:uFillTx/>
                <a:latin typeface="Times New Roman"/>
                <a:ea typeface="+mn-ea"/>
                <a:cs typeface="Times New Roman"/>
              </a:rPr>
              <a:t>LO 3.9</a:t>
            </a:r>
          </a:p>
        </p:txBody>
      </p:sp>
      <p:pic>
        <p:nvPicPr>
          <p:cNvPr id="11" name="Picture 2" descr="ÙØªÙØ¬Ø© Ø¨Ø­Ø« Ø§ÙØµÙØ± Ø¹Ù âªbook iconâ¬â">
            <a:extLst>
              <a:ext uri="{FF2B5EF4-FFF2-40B4-BE49-F238E27FC236}">
                <a16:creationId xmlns:a16="http://schemas.microsoft.com/office/drawing/2014/main" id="{A04C7F95-6AF2-479E-98DC-79BB95E1146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64" y="6388169"/>
            <a:ext cx="480151" cy="480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307041"/>
      </p:ext>
    </p:extLst>
  </p:cSld>
  <p:clrMapOvr>
    <a:masterClrMapping/>
  </p:clrMapOvr>
  <mc:AlternateContent xmlns:mc="http://schemas.openxmlformats.org/markup-compatibility/2006" xmlns:p14="http://schemas.microsoft.com/office/powerpoint/2010/main">
    <mc:Choice Requires="p14">
      <p:transition spd="slow" p14:dur="2000" advTm="701"/>
    </mc:Choice>
    <mc:Fallback xmlns="">
      <p:transition spd="slow" advTm="7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800" dirty="0">
                <a:solidFill>
                  <a:srgbClr val="002060"/>
                </a:solidFill>
                <a:latin typeface="Berlin Sans FB Demi" panose="020E0802020502020306" pitchFamily="34" charset="0"/>
              </a:rPr>
              <a:t>Ministry of higher Education                                     and Scientific Research</a:t>
            </a:r>
          </a:p>
        </p:txBody>
      </p:sp>
      <p:sp>
        <p:nvSpPr>
          <p:cNvPr id="6" name="Subtitle 4"/>
          <p:cNvSpPr txBox="1">
            <a:spLocks/>
          </p:cNvSpPr>
          <p:nvPr/>
        </p:nvSpPr>
        <p:spPr>
          <a:xfrm>
            <a:off x="-12888" y="0"/>
            <a:ext cx="4051488"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600" dirty="0">
                <a:solidFill>
                  <a:srgbClr val="002060"/>
                </a:solidFill>
                <a:latin typeface="Berlin Sans FB Demi" panose="020E0802020502020306" pitchFamily="34" charset="0"/>
              </a:rPr>
              <a:t>University of </a:t>
            </a:r>
            <a:r>
              <a:rPr lang="en-US" sz="1600" dirty="0" err="1">
                <a:solidFill>
                  <a:srgbClr val="002060"/>
                </a:solidFill>
                <a:latin typeface="Berlin Sans FB Demi" panose="020E0802020502020306" pitchFamily="34" charset="0"/>
              </a:rPr>
              <a:t>Basrah</a:t>
            </a:r>
            <a:r>
              <a:rPr lang="en-US" sz="1600" dirty="0">
                <a:solidFill>
                  <a:srgbClr val="002060"/>
                </a:solidFill>
                <a:latin typeface="Berlin Sans FB Demi" panose="020E0802020502020306" pitchFamily="34" charset="0"/>
              </a:rPr>
              <a:t>                Al-</a:t>
            </a:r>
            <a:r>
              <a:rPr lang="en-US" sz="1600" dirty="0" err="1">
                <a:solidFill>
                  <a:srgbClr val="002060"/>
                </a:solidFill>
                <a:latin typeface="Berlin Sans FB Demi" panose="020E0802020502020306" pitchFamily="34" charset="0"/>
              </a:rPr>
              <a:t>zahraa</a:t>
            </a:r>
            <a:r>
              <a:rPr lang="en-US" sz="1600" dirty="0">
                <a:solidFill>
                  <a:srgbClr val="002060"/>
                </a:solidFill>
                <a:latin typeface="Berlin Sans FB Demi" panose="020E0802020502020306" pitchFamily="34" charset="0"/>
              </a:rPr>
              <a:t> medical college</a:t>
            </a:r>
          </a:p>
        </p:txBody>
      </p:sp>
      <p:sp>
        <p:nvSpPr>
          <p:cNvPr id="9" name="Rectangle 8"/>
          <p:cNvSpPr/>
          <p:nvPr/>
        </p:nvSpPr>
        <p:spPr>
          <a:xfrm>
            <a:off x="0" y="6400800"/>
            <a:ext cx="9144000" cy="45489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245"/>
          <a:stretch/>
        </p:blipFill>
        <p:spPr>
          <a:xfrm>
            <a:off x="8368937" y="6409955"/>
            <a:ext cx="775063" cy="450618"/>
          </a:xfrm>
          <a:prstGeom prst="rect">
            <a:avLst/>
          </a:prstGeom>
        </p:spPr>
      </p:pic>
      <p:sp>
        <p:nvSpPr>
          <p:cNvPr id="8" name="object 2"/>
          <p:cNvSpPr txBox="1">
            <a:spLocks/>
          </p:cNvSpPr>
          <p:nvPr/>
        </p:nvSpPr>
        <p:spPr>
          <a:xfrm rot="10800000" flipV="1">
            <a:off x="-12888" y="714688"/>
            <a:ext cx="10243567" cy="462947"/>
          </a:xfrm>
          <a:prstGeom prst="rect">
            <a:avLst/>
          </a:prstGeom>
          <a:ln w="9144">
            <a:noFill/>
          </a:ln>
        </p:spPr>
        <p:txBody>
          <a:bodyPr vert="horz" wrap="square" lIns="0" tIns="3175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373505" rtl="1">
              <a:lnSpc>
                <a:spcPct val="100000"/>
              </a:lnSpc>
              <a:spcBef>
                <a:spcPts val="250"/>
              </a:spcBef>
            </a:pPr>
            <a:r>
              <a:rPr lang="en-US" sz="2800" b="1" spc="-5" dirty="0">
                <a:solidFill>
                  <a:srgbClr val="FF0000"/>
                </a:solidFill>
              </a:rPr>
              <a:t>Main mechanisms which regulate the blood clotting cascade:</a:t>
            </a:r>
          </a:p>
        </p:txBody>
      </p:sp>
      <p:sp>
        <p:nvSpPr>
          <p:cNvPr id="10" name="مستطيل 9"/>
          <p:cNvSpPr/>
          <p:nvPr/>
        </p:nvSpPr>
        <p:spPr>
          <a:xfrm>
            <a:off x="0" y="1701423"/>
            <a:ext cx="9144000" cy="461665"/>
          </a:xfrm>
          <a:prstGeom prst="rect">
            <a:avLst/>
          </a:prstGeom>
        </p:spPr>
        <p:txBody>
          <a:bodyPr wrap="square">
            <a:spAutoFit/>
          </a:bodyPr>
          <a:lstStyle/>
          <a:p>
            <a:pPr marL="469900" indent="-457200">
              <a:lnSpc>
                <a:spcPct val="100000"/>
              </a:lnSpc>
              <a:spcBef>
                <a:spcPts val="100"/>
              </a:spcBef>
              <a:buFont typeface="+mj-lt"/>
              <a:buAutoNum type="arabicPeriod"/>
              <a:tabLst>
                <a:tab pos="469265" algn="l"/>
              </a:tabLst>
            </a:pPr>
            <a:r>
              <a:rPr lang="en-US" sz="2400" b="1" dirty="0">
                <a:solidFill>
                  <a:srgbClr val="6F2F9F"/>
                </a:solidFill>
                <a:latin typeface="Times New Roman"/>
                <a:cs typeface="Times New Roman"/>
              </a:rPr>
              <a:t>Inactive zymogens present at low concentration.</a:t>
            </a:r>
          </a:p>
        </p:txBody>
      </p:sp>
      <p:sp>
        <p:nvSpPr>
          <p:cNvPr id="15" name="مستطيل 14"/>
          <p:cNvSpPr/>
          <p:nvPr/>
        </p:nvSpPr>
        <p:spPr>
          <a:xfrm>
            <a:off x="-4295" y="2353956"/>
            <a:ext cx="9148295" cy="1200329"/>
          </a:xfrm>
          <a:prstGeom prst="rect">
            <a:avLst/>
          </a:prstGeom>
        </p:spPr>
        <p:txBody>
          <a:bodyPr wrap="square">
            <a:spAutoFit/>
          </a:bodyPr>
          <a:lstStyle/>
          <a:p>
            <a:pPr marL="342900" indent="-342900" algn="just">
              <a:buFont typeface="Wingdings" pitchFamily="2" charset="2"/>
              <a:buChar char="ü"/>
            </a:pPr>
            <a:r>
              <a:rPr lang="en-US" sz="2400" dirty="0">
                <a:cs typeface="+mj-cs"/>
              </a:rPr>
              <a:t>Most tissue factors are present as inactive precursors which are present in the blood at very low concentrations which </a:t>
            </a:r>
            <a:r>
              <a:rPr lang="en-US" sz="2400" u="sng" dirty="0">
                <a:cs typeface="+mj-cs"/>
              </a:rPr>
              <a:t>ensures</a:t>
            </a:r>
            <a:r>
              <a:rPr lang="en-US" sz="2400" dirty="0">
                <a:cs typeface="+mj-cs"/>
              </a:rPr>
              <a:t> that clotting is not initiated accidentally.</a:t>
            </a:r>
          </a:p>
        </p:txBody>
      </p:sp>
      <p:sp>
        <p:nvSpPr>
          <p:cNvPr id="17" name="مستطيل 16"/>
          <p:cNvSpPr/>
          <p:nvPr/>
        </p:nvSpPr>
        <p:spPr>
          <a:xfrm rot="10800000" flipV="1">
            <a:off x="7858539" y="1240362"/>
            <a:ext cx="1280234" cy="524567"/>
          </a:xfrm>
          <a:prstGeom prst="rect">
            <a:avLst/>
          </a:prstGeom>
        </p:spPr>
        <p:txBody>
          <a:bodyPr wrap="square">
            <a:spAutoFit/>
          </a:bodyPr>
          <a:lstStyle/>
          <a:p>
            <a:pPr marL="12700" lvl="0" algn="ctr">
              <a:lnSpc>
                <a:spcPct val="130000"/>
              </a:lnSpc>
              <a:spcBef>
                <a:spcPts val="1445"/>
              </a:spcBef>
              <a:tabLst>
                <a:tab pos="317500" algn="l"/>
              </a:tabLst>
            </a:pPr>
            <a:r>
              <a:rPr lang="en-US" sz="2400" b="1" dirty="0">
                <a:solidFill>
                  <a:srgbClr val="FF0000"/>
                </a:solidFill>
                <a:latin typeface="Times New Roman"/>
                <a:cs typeface="Times New Roman"/>
              </a:rPr>
              <a:t>LO 3.11</a:t>
            </a:r>
          </a:p>
        </p:txBody>
      </p:sp>
      <p:sp>
        <p:nvSpPr>
          <p:cNvPr id="20" name="مستطيل 19"/>
          <p:cNvSpPr/>
          <p:nvPr/>
        </p:nvSpPr>
        <p:spPr>
          <a:xfrm>
            <a:off x="-15966" y="4397689"/>
            <a:ext cx="9154739" cy="830997"/>
          </a:xfrm>
          <a:prstGeom prst="rect">
            <a:avLst/>
          </a:prstGeom>
        </p:spPr>
        <p:txBody>
          <a:bodyPr wrap="square">
            <a:spAutoFit/>
          </a:bodyPr>
          <a:lstStyle/>
          <a:p>
            <a:pPr marL="342900" lvl="0" indent="-342900" algn="just">
              <a:buFont typeface="Wingdings" pitchFamily="2" charset="2"/>
              <a:buChar char="ü"/>
            </a:pPr>
            <a:r>
              <a:rPr lang="en-US" sz="2400" dirty="0">
                <a:solidFill>
                  <a:prstClr val="black"/>
                </a:solidFill>
              </a:rPr>
              <a:t>Damage to blood vessels </a:t>
            </a:r>
            <a:r>
              <a:rPr lang="en-US" sz="2400" u="sng" dirty="0">
                <a:solidFill>
                  <a:prstClr val="black"/>
                </a:solidFill>
              </a:rPr>
              <a:t>initiates a cascade of activation </a:t>
            </a:r>
            <a:r>
              <a:rPr lang="en-US" sz="2400" dirty="0">
                <a:solidFill>
                  <a:prstClr val="black"/>
                </a:solidFill>
              </a:rPr>
              <a:t>resulting in the formation of an insoluble fibrin clot.</a:t>
            </a:r>
          </a:p>
        </p:txBody>
      </p:sp>
      <p:sp>
        <p:nvSpPr>
          <p:cNvPr id="18" name="مستطيل 17"/>
          <p:cNvSpPr/>
          <p:nvPr/>
        </p:nvSpPr>
        <p:spPr>
          <a:xfrm>
            <a:off x="-12888" y="3745154"/>
            <a:ext cx="9154740" cy="461665"/>
          </a:xfrm>
          <a:prstGeom prst="rect">
            <a:avLst/>
          </a:prstGeom>
        </p:spPr>
        <p:txBody>
          <a:bodyPr wrap="square">
            <a:spAutoFit/>
          </a:bodyPr>
          <a:lstStyle/>
          <a:p>
            <a:pPr marL="469900" indent="-457200">
              <a:lnSpc>
                <a:spcPct val="100000"/>
              </a:lnSpc>
              <a:spcBef>
                <a:spcPts val="100"/>
              </a:spcBef>
              <a:buFont typeface="+mj-lt"/>
              <a:buAutoNum type="arabicPeriod" startAt="2"/>
              <a:tabLst>
                <a:tab pos="469265" algn="l"/>
              </a:tabLst>
            </a:pPr>
            <a:r>
              <a:rPr lang="en-US" sz="2400" b="1" dirty="0">
                <a:solidFill>
                  <a:srgbClr val="6F2F9F"/>
                </a:solidFill>
                <a:latin typeface="Times New Roman"/>
                <a:cs typeface="Times New Roman"/>
              </a:rPr>
              <a:t>Amplification of an initial signal.</a:t>
            </a:r>
          </a:p>
        </p:txBody>
      </p:sp>
      <p:pic>
        <p:nvPicPr>
          <p:cNvPr id="14" name="Picture 5">
            <a:extLst>
              <a:ext uri="{FF2B5EF4-FFF2-40B4-BE49-F238E27FC236}">
                <a16:creationId xmlns:a16="http://schemas.microsoft.com/office/drawing/2014/main" id="{C7F8BE3F-BA70-4948-A70A-D87E26A99995}"/>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114800" y="1"/>
            <a:ext cx="761999" cy="685800"/>
          </a:xfrm>
          <a:prstGeom prst="rect">
            <a:avLst/>
          </a:prstGeom>
        </p:spPr>
      </p:pic>
      <p:pic>
        <p:nvPicPr>
          <p:cNvPr id="16" name="Picture 2" descr="ÙØªÙØ¬Ø© Ø¨Ø­Ø« Ø§ÙØµÙØ± Ø¹Ù âªbook iconâ¬â">
            <a:extLst>
              <a:ext uri="{FF2B5EF4-FFF2-40B4-BE49-F238E27FC236}">
                <a16:creationId xmlns:a16="http://schemas.microsoft.com/office/drawing/2014/main" id="{769057C5-6B0D-42D6-A394-DC6BAE60CED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64" y="6388169"/>
            <a:ext cx="480151" cy="4801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41279720"/>
      </p:ext>
    </p:extLst>
  </p:cSld>
  <p:clrMapOvr>
    <a:masterClrMapping/>
  </p:clrMapOvr>
  <mc:AlternateContent xmlns:mc="http://schemas.openxmlformats.org/markup-compatibility/2006" xmlns:p14="http://schemas.microsoft.com/office/powerpoint/2010/main">
    <mc:Choice Requires="p14">
      <p:transition spd="slow" p14:dur="2000" advTm="79527"/>
    </mc:Choice>
    <mc:Fallback xmlns="">
      <p:transition spd="slow" advTm="795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20" grpId="0"/>
      <p:bldP spid="18" grpId="0"/>
    </p:bldLst>
  </p:timing>
  <p:extLst>
    <p:ext uri="{3A86A75C-4F4B-4683-9AE1-C65F6400EC91}">
      <p14:laserTraceLst xmlns:p14="http://schemas.microsoft.com/office/powerpoint/2010/main">
        <p14:tracePtLst>
          <p14:tracePt t="1980" x="6188075" y="6384925"/>
          <p14:tracePt t="1996" x="6180138" y="6384925"/>
          <p14:tracePt t="2004" x="6153150" y="6384925"/>
          <p14:tracePt t="2012" x="6116638" y="6384925"/>
          <p14:tracePt t="2037" x="5867400" y="6340475"/>
          <p14:tracePt t="2062" x="5322888" y="6134100"/>
          <p14:tracePt t="2087" x="4330700" y="5608638"/>
          <p14:tracePt t="2112" x="3313113" y="4929188"/>
          <p14:tracePt t="2137" x="2776538" y="4545013"/>
          <p14:tracePt t="2162" x="2527300" y="4367213"/>
          <p14:tracePt t="2187" x="2446338" y="4286250"/>
          <p14:tracePt t="2212" x="2419350" y="4224338"/>
          <p14:tracePt t="2237" x="2411413" y="4179888"/>
          <p14:tracePt t="2262" x="2393950" y="4143375"/>
          <p14:tracePt t="2287" x="2384425" y="4108450"/>
          <p14:tracePt t="2312" x="2366963" y="4017963"/>
          <p14:tracePt t="2337" x="2322513" y="3894138"/>
          <p14:tracePt t="2362" x="2295525" y="3786188"/>
          <p14:tracePt t="2387" x="2205038" y="3608388"/>
          <p14:tracePt t="2412" x="2108200" y="3394075"/>
          <p14:tracePt t="2437" x="2044700" y="3241675"/>
          <p14:tracePt t="2462" x="2027238" y="3152775"/>
          <p14:tracePt t="2487" x="2027238" y="3062288"/>
          <p14:tracePt t="2512" x="2062163" y="2919413"/>
          <p14:tracePt t="2537" x="2197100" y="2724150"/>
          <p14:tracePt t="2563" x="2339975" y="2598738"/>
          <p14:tracePt t="2587" x="2465388" y="2536825"/>
          <p14:tracePt t="2612" x="2608263" y="2527300"/>
          <p14:tracePt t="2637" x="2928938" y="2527300"/>
          <p14:tracePt t="2662" x="3251200" y="2527300"/>
          <p14:tracePt t="2687" x="3384550" y="2517775"/>
          <p14:tracePt t="2712" x="3394075" y="2517775"/>
          <p14:tracePt t="2737" x="3419475" y="2517775"/>
          <p14:tracePt t="2762" x="3527425" y="2554288"/>
          <p14:tracePt t="2787" x="3724275" y="2598738"/>
          <p14:tracePt t="2812" x="3776663" y="2616200"/>
          <p14:tracePt t="2876" x="3786188" y="2625725"/>
          <p14:tracePt t="2941" x="3786188" y="2633663"/>
          <p14:tracePt t="2988" x="3786188" y="2643188"/>
          <p14:tracePt t="3956" x="3786188" y="2652713"/>
          <p14:tracePt t="4380" x="3786188" y="2660650"/>
          <p14:tracePt t="4404" x="3776663" y="2660650"/>
          <p14:tracePt t="4428" x="3759200" y="2660650"/>
          <p14:tracePt t="4436" x="3751263" y="2660650"/>
          <p14:tracePt t="4444" x="3741738" y="2660650"/>
          <p14:tracePt t="4462" x="3714750" y="2660650"/>
          <p14:tracePt t="4487" x="3643313" y="2660650"/>
          <p14:tracePt t="4512" x="3544888" y="2616200"/>
          <p14:tracePt t="4537" x="3251200" y="2509838"/>
          <p14:tracePt t="4562" x="2714625" y="2303463"/>
          <p14:tracePt t="4587" x="2312988" y="2098675"/>
          <p14:tracePt t="4612" x="1973263" y="1955800"/>
          <p14:tracePt t="4637" x="1812925" y="1866900"/>
          <p14:tracePt t="4662" x="1704975" y="1785938"/>
          <p14:tracePt t="4687" x="1643063" y="1724025"/>
          <p14:tracePt t="4712" x="1581150" y="1643063"/>
          <p14:tracePt t="4737" x="1482725" y="1527175"/>
          <p14:tracePt t="4762" x="1428750" y="1473200"/>
          <p14:tracePt t="4787" x="1374775" y="1446213"/>
          <p14:tracePt t="4812" x="1312863" y="1401763"/>
          <p14:tracePt t="4932" x="1303338" y="1401763"/>
          <p14:tracePt t="4941" x="1303338" y="1419225"/>
          <p14:tracePt t="4948" x="1303338" y="1465263"/>
          <p14:tracePt t="4962" x="1303338" y="1536700"/>
          <p14:tracePt t="4987" x="1393825" y="1795463"/>
          <p14:tracePt t="5012" x="1544638" y="2143125"/>
          <p14:tracePt t="5038" x="1687513" y="2428875"/>
          <p14:tracePt t="5062" x="1830388" y="2670175"/>
          <p14:tracePt t="5087" x="1965325" y="2857500"/>
          <p14:tracePt t="5112" x="2044700" y="2938463"/>
          <p14:tracePt t="5137" x="2062163" y="2955925"/>
          <p14:tracePt t="5162" x="2062163" y="2965450"/>
          <p14:tracePt t="5187" x="2071688" y="2965450"/>
          <p14:tracePt t="5884" x="2071688" y="2955925"/>
          <p14:tracePt t="5892" x="2071688" y="2938463"/>
          <p14:tracePt t="5912" x="2071688" y="2901950"/>
          <p14:tracePt t="5917" x="2081213" y="2894013"/>
          <p14:tracePt t="5937" x="2081213" y="2874963"/>
          <p14:tracePt t="5962" x="2089150" y="2822575"/>
          <p14:tracePt t="5987" x="2116138" y="2786063"/>
          <p14:tracePt t="6012" x="2179638" y="2687638"/>
          <p14:tracePt t="6037" x="2205038" y="2643188"/>
          <p14:tracePt t="6062" x="2259013" y="2589213"/>
          <p14:tracePt t="6087" x="2330450" y="2509838"/>
          <p14:tracePt t="6112" x="2357438" y="2473325"/>
          <p14:tracePt t="6137" x="2366963" y="2465388"/>
          <p14:tracePt t="6162" x="2384425" y="2438400"/>
          <p14:tracePt t="6187" x="2401888" y="2411413"/>
          <p14:tracePt t="6212" x="2446338" y="2366963"/>
          <p14:tracePt t="6237" x="2446338" y="2347913"/>
          <p14:tracePt t="6262" x="2455863" y="2322513"/>
          <p14:tracePt t="6287" x="2465388" y="2312988"/>
          <p14:tracePt t="6365" x="2465388" y="2303463"/>
          <p14:tracePt t="6389" x="2465388" y="2295525"/>
          <p14:tracePt t="6620" x="2473325" y="2303463"/>
          <p14:tracePt t="6636" x="2500313" y="2303463"/>
          <p14:tracePt t="6644" x="2517775" y="2312988"/>
          <p14:tracePt t="6662" x="2554288" y="2312988"/>
          <p14:tracePt t="6687" x="2687638" y="2312988"/>
          <p14:tracePt t="6712" x="2946400" y="2312988"/>
          <p14:tracePt t="6737" x="3268663" y="2312988"/>
          <p14:tracePt t="6762" x="3544888" y="2312988"/>
          <p14:tracePt t="6787" x="3705225" y="2312988"/>
          <p14:tracePt t="6811" x="3848100" y="2276475"/>
          <p14:tracePt t="6837" x="3867150" y="2259013"/>
          <p14:tracePt t="6886" x="3875088" y="2259013"/>
          <p14:tracePt t="6912" x="3884613" y="2259013"/>
          <p14:tracePt t="6936" x="3911600" y="2259013"/>
          <p14:tracePt t="6961" x="3919538" y="2259013"/>
          <p14:tracePt t="7012" x="3929063" y="2259013"/>
          <p14:tracePt t="7092" x="3938588" y="2259013"/>
          <p14:tracePt t="7124" x="3946525" y="2259013"/>
          <p14:tracePt t="7132" x="3956050" y="2268538"/>
          <p14:tracePt t="7197" x="3983038" y="2268538"/>
          <p14:tracePt t="7205" x="4010025" y="2268538"/>
          <p14:tracePt t="7212" x="4027488" y="2286000"/>
          <p14:tracePt t="7236" x="4125913" y="2303463"/>
          <p14:tracePt t="7261" x="4152900" y="2303463"/>
          <p14:tracePt t="7287" x="4170363" y="2303463"/>
          <p14:tracePt t="7312" x="4179888" y="2303463"/>
          <p14:tracePt t="7396" x="4187825" y="2303463"/>
          <p14:tracePt t="7404" x="4197350" y="2303463"/>
          <p14:tracePt t="7412" x="4205288" y="2303463"/>
          <p14:tracePt t="7436" x="4214813" y="2303463"/>
          <p14:tracePt t="7461" x="4232275" y="2303463"/>
          <p14:tracePt t="7486" x="4251325" y="2303463"/>
          <p14:tracePt t="7512" x="4259263" y="2303463"/>
          <p14:tracePt t="7536" x="4268788" y="2303463"/>
          <p14:tracePt t="7596" x="4276725" y="2303463"/>
          <p14:tracePt t="7613" x="4286250" y="2303463"/>
          <p14:tracePt t="7636" x="4303713" y="2303463"/>
          <p14:tracePt t="7724" x="4322763" y="2303463"/>
          <p14:tracePt t="7732" x="4330700" y="2303463"/>
          <p14:tracePt t="7741" x="4340225" y="2303463"/>
          <p14:tracePt t="7761" x="4357688" y="2303463"/>
          <p14:tracePt t="7787" x="4384675" y="2312988"/>
          <p14:tracePt t="7811" x="4394200" y="2312988"/>
          <p14:tracePt t="7836" x="4411663" y="2312988"/>
          <p14:tracePt t="7861" x="4419600" y="2312988"/>
          <p14:tracePt t="7886" x="4438650" y="2312988"/>
          <p14:tracePt t="7912" x="4483100" y="2312988"/>
          <p14:tracePt t="7916" x="4545013" y="2322513"/>
          <p14:tracePt t="7936" x="4652963" y="2339975"/>
          <p14:tracePt t="7961" x="4803775" y="2374900"/>
          <p14:tracePt t="7987" x="4911725" y="2384425"/>
          <p14:tracePt t="8011" x="4946650" y="2384425"/>
          <p14:tracePt t="8036" x="5018088" y="2401888"/>
          <p14:tracePt t="8061" x="5116513" y="2401888"/>
          <p14:tracePt t="8087" x="5180013" y="2411413"/>
          <p14:tracePt t="8112" x="5259388" y="2411413"/>
          <p14:tracePt t="8136" x="5322888" y="2411413"/>
          <p14:tracePt t="8162" x="5384800" y="2428875"/>
          <p14:tracePt t="8186" x="5419725" y="2446338"/>
          <p14:tracePt t="8211" x="5429250" y="2455863"/>
          <p14:tracePt t="8237" x="5429250" y="2465388"/>
          <p14:tracePt t="8261" x="5429250" y="2473325"/>
          <p14:tracePt t="8286" x="5429250" y="2482850"/>
          <p14:tracePt t="8312" x="5429250" y="2509838"/>
          <p14:tracePt t="8336" x="5411788" y="2554288"/>
          <p14:tracePt t="8361" x="5340350" y="2625725"/>
          <p14:tracePt t="8387" x="5268913" y="2660650"/>
          <p14:tracePt t="8411" x="5187950" y="2724150"/>
          <p14:tracePt t="8436" x="5126038" y="2751138"/>
          <p14:tracePt t="8461" x="5108575" y="2768600"/>
          <p14:tracePt t="8487" x="5062538" y="2768600"/>
          <p14:tracePt t="8512" x="4973638" y="2795588"/>
          <p14:tracePt t="8536" x="4894263" y="2822575"/>
          <p14:tracePt t="8561" x="4795838" y="2840038"/>
          <p14:tracePt t="8586" x="4759325" y="2857500"/>
          <p14:tracePt t="8611" x="4724400" y="2867025"/>
          <p14:tracePt t="8636" x="4679950" y="2884488"/>
          <p14:tracePt t="8661" x="4608513" y="2901950"/>
          <p14:tracePt t="8686" x="4572000" y="2919413"/>
          <p14:tracePt t="8711" x="4545013" y="2928938"/>
          <p14:tracePt t="8772" x="4537075" y="2928938"/>
          <p14:tracePt t="8786" x="4527550" y="2928938"/>
          <p14:tracePt t="8811" x="4456113" y="2928938"/>
          <p14:tracePt t="8836" x="4446588" y="2928938"/>
          <p14:tracePt t="8940" x="4456113" y="2928938"/>
          <p14:tracePt t="8948" x="4483100" y="2928938"/>
          <p14:tracePt t="8961" x="4500563" y="2919413"/>
          <p14:tracePt t="8987" x="4643438" y="2867025"/>
          <p14:tracePt t="9011" x="5000625" y="2768600"/>
          <p14:tracePt t="9037" x="5537200" y="2679700"/>
          <p14:tracePt t="9061" x="6045200" y="2608263"/>
          <p14:tracePt t="9086" x="6276975" y="2571750"/>
          <p14:tracePt t="9112" x="6357938" y="2554288"/>
          <p14:tracePt t="9136" x="6394450" y="2544763"/>
          <p14:tracePt t="9161" x="6411913" y="2544763"/>
          <p14:tracePt t="9268" x="6394450" y="2544763"/>
          <p14:tracePt t="9276" x="6348413" y="2544763"/>
          <p14:tracePt t="9286" x="6296025" y="2544763"/>
          <p14:tracePt t="9311" x="6089650" y="2544763"/>
          <p14:tracePt t="9336" x="5830888" y="2509838"/>
          <p14:tracePt t="9361" x="5483225" y="2473325"/>
          <p14:tracePt t="9387" x="5170488" y="2465388"/>
          <p14:tracePt t="9411" x="4902200" y="2465388"/>
          <p14:tracePt t="9415" x="4813300" y="2465388"/>
          <p14:tracePt t="9436" x="4608513" y="2465388"/>
          <p14:tracePt t="9461" x="4545013" y="2473325"/>
          <p14:tracePt t="9486" x="4527550" y="2473325"/>
          <p14:tracePt t="9564" x="4518025" y="2473325"/>
          <p14:tracePt t="9684" x="4510088" y="2482850"/>
          <p14:tracePt t="9764" x="4518025" y="2482850"/>
          <p14:tracePt t="9772" x="4537075" y="2482850"/>
          <p14:tracePt t="9786" x="4545013" y="2490788"/>
          <p14:tracePt t="9811" x="4572000" y="2490788"/>
          <p14:tracePt t="9836" x="4616450" y="2490788"/>
          <p14:tracePt t="9861" x="4660900" y="2490788"/>
          <p14:tracePt t="9886" x="4724400" y="2490788"/>
          <p14:tracePt t="9911" x="4786313" y="2490788"/>
          <p14:tracePt t="9915" x="4803775" y="2490788"/>
          <p14:tracePt t="9936" x="4848225" y="2490788"/>
          <p14:tracePt t="9961" x="4911725" y="2490788"/>
          <p14:tracePt t="9987" x="4965700" y="2490788"/>
          <p14:tracePt t="10011" x="5010150" y="2490788"/>
          <p14:tracePt t="10036" x="5054600" y="2490788"/>
          <p14:tracePt t="10061" x="5072063" y="2490788"/>
          <p14:tracePt t="10172" x="5081588" y="2490788"/>
          <p14:tracePt t="11748" x="5089525" y="2490788"/>
          <p14:tracePt t="11756" x="5089525" y="2500313"/>
          <p14:tracePt t="11764" x="5089525" y="2509838"/>
          <p14:tracePt t="11786" x="5045075" y="2571750"/>
          <p14:tracePt t="11811" x="5010150" y="2652713"/>
          <p14:tracePt t="11836" x="4929188" y="2874963"/>
          <p14:tracePt t="11861" x="4857750" y="3133725"/>
          <p14:tracePt t="11886" x="4813300" y="3411538"/>
          <p14:tracePt t="11911" x="4768850" y="3714750"/>
          <p14:tracePt t="11915" x="4732338" y="3786188"/>
          <p14:tracePt t="11937" x="4687888" y="3946525"/>
          <p14:tracePt t="11961" x="4652963" y="4089400"/>
          <p14:tracePt t="11986" x="4616450" y="4197350"/>
          <p14:tracePt t="12011" x="4598988" y="4251325"/>
          <p14:tracePt t="12036" x="4589463" y="4268788"/>
          <p14:tracePt t="12061" x="4581525" y="4276725"/>
          <p14:tracePt t="12111" x="4581525" y="4286250"/>
          <p14:tracePt t="12136" x="4572000" y="4286250"/>
          <p14:tracePt t="12204" x="4572000" y="4295775"/>
          <p14:tracePt t="12213" x="4581525" y="4295775"/>
          <p14:tracePt t="12220" x="4589463" y="4295775"/>
          <p14:tracePt t="12236" x="4616450" y="4268788"/>
          <p14:tracePt t="12261" x="4652963" y="4241800"/>
          <p14:tracePt t="12286" x="4679950" y="4205288"/>
          <p14:tracePt t="12311" x="4697413" y="4160838"/>
          <p14:tracePt t="12336" x="4732338" y="4081463"/>
          <p14:tracePt t="12361" x="4795838" y="3956050"/>
          <p14:tracePt t="12387" x="4867275" y="3803650"/>
          <p14:tracePt t="12411" x="4884738" y="3768725"/>
          <p14:tracePt t="12414" x="4902200" y="3741738"/>
          <p14:tracePt t="12436" x="4938713" y="3687763"/>
          <p14:tracePt t="12461" x="4973638" y="3643313"/>
          <p14:tracePt t="12486" x="5010150" y="3562350"/>
          <p14:tracePt t="12511" x="5037138" y="3509963"/>
          <p14:tracePt t="12536" x="5045075" y="3465513"/>
          <p14:tracePt t="12561" x="5062538" y="3429000"/>
          <p14:tracePt t="12586" x="5072063" y="3402013"/>
          <p14:tracePt t="12611" x="5072063" y="3384550"/>
          <p14:tracePt t="12636" x="5099050" y="3322638"/>
          <p14:tracePt t="12661" x="5108575" y="3295650"/>
          <p14:tracePt t="12686" x="5116513" y="3286125"/>
          <p14:tracePt t="12740" x="5116513" y="3276600"/>
          <p14:tracePt t="12804" x="5116513" y="3268663"/>
          <p14:tracePt t="12828" x="5116513" y="3251200"/>
          <p14:tracePt t="12844" x="5116513" y="3241675"/>
          <p14:tracePt t="12868" x="5116513" y="3224213"/>
          <p14:tracePt t="12884" x="5116513" y="3214688"/>
          <p14:tracePt t="12900" x="5116513" y="3197225"/>
          <p14:tracePt t="12932" x="5116513" y="3187700"/>
          <p14:tracePt t="12956" x="5116513" y="3170238"/>
          <p14:tracePt t="12965" x="5116513" y="3160713"/>
          <p14:tracePt t="13013" x="5116513" y="3143250"/>
          <p14:tracePt t="13036" x="5116513" y="3133725"/>
          <p14:tracePt t="13116" x="5116513" y="3116263"/>
          <p14:tracePt t="13140" x="5116513" y="3108325"/>
          <p14:tracePt t="13156" x="5108575" y="3098800"/>
          <p14:tracePt t="13172" x="5099050" y="3098800"/>
          <p14:tracePt t="13188" x="5089525" y="3098800"/>
          <p14:tracePt t="13211" x="5062538" y="3098800"/>
          <p14:tracePt t="13236" x="4973638" y="3081338"/>
          <p14:tracePt t="13261" x="4902200" y="3081338"/>
          <p14:tracePt t="13286" x="4795838" y="3081338"/>
          <p14:tracePt t="13311" x="4625975" y="3081338"/>
          <p14:tracePt t="13336" x="4483100" y="3081338"/>
          <p14:tracePt t="13361" x="4384675" y="3098800"/>
          <p14:tracePt t="13386" x="4340225" y="3116263"/>
          <p14:tracePt t="13411" x="4330700" y="3116263"/>
          <p14:tracePt t="13435" x="4330700" y="3125788"/>
          <p14:tracePt t="13476" x="4330700" y="3133725"/>
          <p14:tracePt t="13485" x="4340225" y="3143250"/>
          <p14:tracePt t="13511" x="4429125" y="3187700"/>
          <p14:tracePt t="13536" x="4598988" y="3241675"/>
          <p14:tracePt t="13561" x="4848225" y="3313113"/>
          <p14:tracePt t="13586" x="5224463" y="3340100"/>
          <p14:tracePt t="13611" x="5616575" y="3340100"/>
          <p14:tracePt t="13635" x="6054725" y="3313113"/>
          <p14:tracePt t="13661" x="6224588" y="3268663"/>
          <p14:tracePt t="13686" x="6323013" y="3224213"/>
          <p14:tracePt t="13711" x="6367463" y="3205163"/>
          <p14:tracePt t="13736" x="6384925" y="3187700"/>
          <p14:tracePt t="13761" x="6429375" y="3160713"/>
          <p14:tracePt t="13786" x="6465888" y="3125788"/>
          <p14:tracePt t="13810" x="6473825" y="3116263"/>
          <p14:tracePt t="13836" x="6473825" y="3108325"/>
          <p14:tracePt t="13861" x="6473825" y="3098800"/>
          <p14:tracePt t="13885" x="6456363" y="3071813"/>
          <p14:tracePt t="13911" x="6411913" y="3027363"/>
          <p14:tracePt t="13915" x="6394450" y="3009900"/>
          <p14:tracePt t="13936" x="6357938" y="2973388"/>
          <p14:tracePt t="13960" x="6303963" y="2946400"/>
          <p14:tracePt t="13986" x="6205538" y="2919413"/>
          <p14:tracePt t="14011" x="6161088" y="2911475"/>
          <p14:tracePt t="14036" x="6054725" y="2911475"/>
          <p14:tracePt t="14061" x="5956300" y="2911475"/>
          <p14:tracePt t="14086" x="5867400" y="2911475"/>
          <p14:tracePt t="14110" x="5813425" y="2911475"/>
          <p14:tracePt t="14136" x="5786438" y="2919413"/>
          <p14:tracePt t="14161" x="5741988" y="2946400"/>
          <p14:tracePt t="14186" x="5705475" y="2973388"/>
          <p14:tracePt t="14211" x="5670550" y="2990850"/>
          <p14:tracePt t="14235" x="5616575" y="3009900"/>
          <p14:tracePt t="14260" x="5599113" y="3027363"/>
          <p14:tracePt t="14286" x="5589588" y="3036888"/>
          <p14:tracePt t="14311" x="5572125" y="3036888"/>
          <p14:tracePt t="14336" x="5562600" y="3036888"/>
          <p14:tracePt t="14361" x="5545138" y="3036888"/>
          <p14:tracePt t="14436" x="5537200" y="3036888"/>
          <p14:tracePt t="14652" x="5527675" y="3036888"/>
          <p14:tracePt t="14684" x="5537200" y="3036888"/>
          <p14:tracePt t="14694" x="5545138" y="3036888"/>
          <p14:tracePt t="14710" x="5562600" y="3027363"/>
          <p14:tracePt t="14736" x="5581650" y="3027363"/>
          <p14:tracePt t="14760" x="5626100" y="3027363"/>
          <p14:tracePt t="14785" x="5661025" y="3017838"/>
          <p14:tracePt t="14811" x="5688013" y="3009900"/>
          <p14:tracePt t="14835" x="5776913" y="3000375"/>
          <p14:tracePt t="14860" x="5848350" y="2990850"/>
          <p14:tracePt t="14885" x="5965825" y="2973388"/>
          <p14:tracePt t="14910" x="6099175" y="2955925"/>
          <p14:tracePt t="14915" x="6153150" y="2955925"/>
          <p14:tracePt t="14936" x="6232525" y="2946400"/>
          <p14:tracePt t="14960" x="6429375" y="2911475"/>
          <p14:tracePt t="14985" x="6608763" y="2884488"/>
          <p14:tracePt t="15011" x="6759575" y="2874963"/>
          <p14:tracePt t="15035" x="7027863" y="2874963"/>
          <p14:tracePt t="15060" x="7153275" y="2874963"/>
          <p14:tracePt t="15085" x="7251700" y="2874963"/>
          <p14:tracePt t="15110" x="7304088" y="2874963"/>
          <p14:tracePt t="15135" x="7323138" y="2874963"/>
          <p14:tracePt t="15324" x="7304088" y="2874963"/>
          <p14:tracePt t="15332" x="7269163" y="2874963"/>
          <p14:tracePt t="15340" x="7232650" y="2874963"/>
          <p14:tracePt t="15360" x="7143750" y="2884488"/>
          <p14:tracePt t="15385" x="6983413" y="2911475"/>
          <p14:tracePt t="15411" x="6813550" y="2938463"/>
          <p14:tracePt t="15413" x="6759575" y="2946400"/>
          <p14:tracePt t="15435" x="6626225" y="2973388"/>
          <p14:tracePt t="15460" x="6554788" y="2982913"/>
          <p14:tracePt t="15485" x="6518275" y="2982913"/>
          <p14:tracePt t="15510" x="6419850" y="2982913"/>
          <p14:tracePt t="15535" x="6303963" y="3000375"/>
          <p14:tracePt t="15560" x="6242050" y="3009900"/>
          <p14:tracePt t="15585" x="6205538" y="3009900"/>
          <p14:tracePt t="15610" x="6197600" y="3009900"/>
          <p14:tracePt t="15635" x="6180138" y="3009900"/>
          <p14:tracePt t="15660" x="6161088" y="3009900"/>
          <p14:tracePt t="15685" x="6153150" y="3009900"/>
          <p14:tracePt t="15948" x="6143625" y="3009900"/>
          <p14:tracePt t="15956" x="6143625" y="3000375"/>
          <p14:tracePt t="15964" x="6161088" y="3000375"/>
          <p14:tracePt t="15985" x="6259513" y="2965450"/>
          <p14:tracePt t="16011" x="6348413" y="2938463"/>
          <p14:tracePt t="16035" x="6446838" y="2884488"/>
          <p14:tracePt t="16060" x="6653213" y="2847975"/>
          <p14:tracePt t="16085" x="6848475" y="2840038"/>
          <p14:tracePt t="16110" x="6938963" y="2840038"/>
          <p14:tracePt t="16136" x="6973888" y="2830513"/>
          <p14:tracePt t="16160" x="7000875" y="2822575"/>
          <p14:tracePt t="16185" x="7062788" y="2822575"/>
          <p14:tracePt t="16210" x="7072313" y="2822575"/>
          <p14:tracePt t="16348" x="7062788" y="2822575"/>
          <p14:tracePt t="16356" x="7027863" y="2830513"/>
          <p14:tracePt t="16364" x="6991350" y="2847975"/>
          <p14:tracePt t="16385" x="6919913" y="2857500"/>
          <p14:tracePt t="16411" x="6777038" y="2857500"/>
          <p14:tracePt t="16413" x="6724650" y="2857500"/>
          <p14:tracePt t="16435" x="6589713" y="2867025"/>
          <p14:tracePt t="16460" x="6438900" y="2884488"/>
          <p14:tracePt t="16485" x="6384925" y="2894013"/>
          <p14:tracePt t="16510" x="6340475" y="2901950"/>
          <p14:tracePt t="16535" x="6276975" y="2919413"/>
          <p14:tracePt t="16560" x="6205538" y="2938463"/>
          <p14:tracePt t="16585" x="6143625" y="2938463"/>
          <p14:tracePt t="16611" x="6045200" y="2955925"/>
          <p14:tracePt t="16635" x="5938838" y="2973388"/>
          <p14:tracePt t="16660" x="5830888" y="2990850"/>
          <p14:tracePt t="16685" x="5795963" y="3000375"/>
          <p14:tracePt t="16710" x="5741988" y="3000375"/>
          <p14:tracePt t="16735" x="5705475" y="3000375"/>
          <p14:tracePt t="16916" x="5724525" y="3000375"/>
          <p14:tracePt t="16925" x="5732463" y="3000375"/>
          <p14:tracePt t="16935" x="5741988" y="3000375"/>
          <p14:tracePt t="16960" x="5776913" y="3000375"/>
          <p14:tracePt t="16985" x="5840413" y="3000375"/>
          <p14:tracePt t="17011" x="5911850" y="3000375"/>
          <p14:tracePt t="17035" x="6027738" y="3000375"/>
          <p14:tracePt t="17060" x="6134100" y="3009900"/>
          <p14:tracePt t="17085" x="6197600" y="3009900"/>
          <p14:tracePt t="17110" x="6224588" y="3009900"/>
          <p14:tracePt t="17135" x="6259513" y="3009900"/>
          <p14:tracePt t="17160" x="6303963" y="3009900"/>
          <p14:tracePt t="17185" x="6323013" y="3009900"/>
          <p14:tracePt t="17210" x="6340475" y="3009900"/>
          <p14:tracePt t="17260" x="6375400" y="3009900"/>
          <p14:tracePt t="17285" x="6394450" y="3009900"/>
          <p14:tracePt t="17335" x="6411913" y="3009900"/>
          <p14:tracePt t="17360" x="6419850" y="3009900"/>
          <p14:tracePt t="17404" x="6429375" y="3009900"/>
          <p14:tracePt t="17420" x="6438900" y="3009900"/>
          <p14:tracePt t="17438" x="6446838" y="3009900"/>
          <p14:tracePt t="17460" x="6483350" y="3009900"/>
          <p14:tracePt t="17485" x="6500813" y="3000375"/>
          <p14:tracePt t="17535" x="6510338" y="3000375"/>
          <p14:tracePt t="17572" x="6518275" y="3000375"/>
          <p14:tracePt t="17585" x="6527800" y="3000375"/>
          <p14:tracePt t="17611" x="6537325" y="3000375"/>
          <p14:tracePt t="17635" x="6572250" y="2982913"/>
          <p14:tracePt t="17660" x="6626225" y="2973388"/>
          <p14:tracePt t="17685" x="6680200" y="2973388"/>
          <p14:tracePt t="17711" x="6742113" y="2955925"/>
          <p14:tracePt t="17735" x="6804025" y="2955925"/>
          <p14:tracePt t="17760" x="6831013" y="2946400"/>
          <p14:tracePt t="17785" x="6858000" y="2946400"/>
          <p14:tracePt t="17811" x="6938963" y="2946400"/>
          <p14:tracePt t="17835" x="6983413" y="2946400"/>
          <p14:tracePt t="17860" x="7010400" y="2946400"/>
          <p14:tracePt t="18372" x="7000875" y="2946400"/>
          <p14:tracePt t="18380" x="6983413" y="2955925"/>
          <p14:tracePt t="18388" x="6965950" y="2955925"/>
          <p14:tracePt t="18410" x="6938963" y="2973388"/>
          <p14:tracePt t="18413" x="6919913" y="2973388"/>
          <p14:tracePt t="18435" x="6894513" y="2990850"/>
          <p14:tracePt t="18460" x="6840538" y="3009900"/>
          <p14:tracePt t="18485" x="6804025" y="3027363"/>
          <p14:tracePt t="18510" x="6777038" y="3044825"/>
          <p14:tracePt t="18535" x="6751638" y="3071813"/>
          <p14:tracePt t="18560" x="6724650" y="3081338"/>
          <p14:tracePt t="18585" x="6715125" y="3089275"/>
          <p14:tracePt t="20028" x="6705600" y="3098800"/>
          <p14:tracePt t="20084" x="6697663" y="3098800"/>
          <p14:tracePt t="20092" x="6670675" y="3108325"/>
          <p14:tracePt t="20110" x="6562725" y="3170238"/>
          <p14:tracePt t="20135" x="6224588" y="3330575"/>
          <p14:tracePt t="20160" x="5589588" y="3625850"/>
          <p14:tracePt t="20185" x="4446588" y="4251325"/>
          <p14:tracePt t="20210" x="3330575" y="4884738"/>
          <p14:tracePt t="20235" x="2679700" y="5268913"/>
          <p14:tracePt t="20260" x="2490788" y="5394325"/>
          <p14:tracePt t="20285" x="2473325" y="5394325"/>
          <p14:tracePt t="20388" x="2490788" y="5375275"/>
          <p14:tracePt t="20396" x="2517775" y="5340350"/>
          <p14:tracePt t="20410" x="2562225" y="5313363"/>
          <p14:tracePt t="20413" x="2616200" y="5276850"/>
          <p14:tracePt t="20435" x="2741613" y="5170488"/>
          <p14:tracePt t="20460" x="3197225" y="4840288"/>
          <p14:tracePt t="20485" x="3652838" y="4589463"/>
          <p14:tracePt t="20510" x="3956050" y="4402138"/>
          <p14:tracePt t="20535" x="4160838" y="4330700"/>
          <p14:tracePt t="20560" x="4340225" y="4251325"/>
          <p14:tracePt t="20585" x="4438650" y="4205288"/>
          <p14:tracePt t="20610" x="4456113" y="4205288"/>
          <p14:tracePt t="21644" x="4465638" y="4205288"/>
          <p14:tracePt t="24108" x="4473575" y="4205288"/>
          <p14:tracePt t="24196" x="4483100" y="4205288"/>
          <p14:tracePt t="25636" x="4491038" y="4205288"/>
          <p14:tracePt t="27764" x="4491038" y="4214813"/>
          <p14:tracePt t="27772" x="4473575" y="4214813"/>
          <p14:tracePt t="27783" x="4456113" y="4214813"/>
          <p14:tracePt t="27809" x="4340225" y="4251325"/>
          <p14:tracePt t="27834" x="4276725" y="4268788"/>
          <p14:tracePt t="27859" x="4232275" y="4286250"/>
          <p14:tracePt t="27883" x="4179888" y="4313238"/>
          <p14:tracePt t="27908" x="4160838" y="4313238"/>
          <p14:tracePt t="27933" x="4152900" y="4313238"/>
          <p14:tracePt t="27959" x="4143375" y="4322763"/>
          <p14:tracePt t="28084" x="4133850" y="4322763"/>
          <p14:tracePt t="28108" x="4125913" y="4322763"/>
          <p14:tracePt t="28380" x="4152900" y="4313238"/>
          <p14:tracePt t="28388" x="4170363" y="4313238"/>
          <p14:tracePt t="28408" x="4214813" y="4303713"/>
          <p14:tracePt t="28412" x="4224338" y="4303713"/>
          <p14:tracePt t="28433" x="4259263" y="4295775"/>
          <p14:tracePt t="28459" x="4286250" y="4286250"/>
          <p14:tracePt t="28483" x="4330700" y="4276725"/>
          <p14:tracePt t="28508" x="4438650" y="4251325"/>
          <p14:tracePt t="28533" x="4537075" y="4205288"/>
          <p14:tracePt t="28558" x="4598988" y="4179888"/>
          <p14:tracePt t="28584" x="4625975" y="4160838"/>
          <p14:tracePt t="28644" x="4643438" y="4152900"/>
          <p14:tracePt t="28661" x="4660900" y="4133850"/>
          <p14:tracePt t="28683" x="4776788" y="4027488"/>
          <p14:tracePt t="28709" x="4946650" y="3884613"/>
          <p14:tracePt t="28733" x="5089525" y="3751263"/>
          <p14:tracePt t="28758" x="5241925" y="3616325"/>
          <p14:tracePt t="28784" x="5446713" y="3482975"/>
          <p14:tracePt t="28808" x="5741988" y="3303588"/>
          <p14:tracePt t="28833" x="5946775" y="3143250"/>
          <p14:tracePt t="28859" x="6062663" y="3027363"/>
          <p14:tracePt t="28883" x="6205538" y="2928938"/>
          <p14:tracePt t="28908" x="6510338" y="2732088"/>
          <p14:tracePt t="28933" x="6653213" y="2679700"/>
          <p14:tracePt t="28958" x="6670675" y="2670175"/>
          <p14:tracePt t="28983" x="6680200" y="2670175"/>
          <p14:tracePt t="29008" x="6715125" y="2660650"/>
          <p14:tracePt t="29033" x="6742113" y="2660650"/>
          <p14:tracePt t="29059" x="6751638" y="2660650"/>
          <p14:tracePt t="29083" x="6777038" y="2660650"/>
          <p14:tracePt t="29172" x="6751638" y="2660650"/>
          <p14:tracePt t="29180" x="6715125" y="2660650"/>
          <p14:tracePt t="29188" x="6680200" y="2660650"/>
          <p14:tracePt t="29208" x="6589713" y="2660650"/>
          <p14:tracePt t="29233" x="6429375" y="2660650"/>
          <p14:tracePt t="29259" x="6242050" y="2660650"/>
          <p14:tracePt t="29283" x="6045200" y="2660650"/>
          <p14:tracePt t="29308" x="5911850" y="2660650"/>
          <p14:tracePt t="29333" x="5884863" y="2660650"/>
          <p14:tracePt t="29383" x="5867400" y="2660650"/>
          <p14:tracePt t="29408" x="5830888" y="2660650"/>
          <p14:tracePt t="29412" x="5822950" y="2660650"/>
          <p14:tracePt t="29433" x="5803900" y="2660650"/>
          <p14:tracePt t="29459" x="5759450" y="2660650"/>
          <p14:tracePt t="29483" x="5688013" y="2660650"/>
          <p14:tracePt t="29508" x="5661025" y="2670175"/>
          <p14:tracePt t="29533" x="5643563" y="2670175"/>
          <p14:tracePt t="29644" x="5661025" y="2670175"/>
          <p14:tracePt t="29652" x="5680075" y="2670175"/>
          <p14:tracePt t="29661" x="5705475" y="2670175"/>
          <p14:tracePt t="29683" x="5776913" y="2670175"/>
          <p14:tracePt t="29708" x="5911850" y="2670175"/>
          <p14:tracePt t="29733" x="6010275" y="2670175"/>
          <p14:tracePt t="29758" x="6143625" y="2697163"/>
          <p14:tracePt t="29783" x="6286500" y="2714625"/>
          <p14:tracePt t="29808" x="6419850" y="2732088"/>
          <p14:tracePt t="29833" x="6500813" y="2732088"/>
          <p14:tracePt t="29859" x="6599238" y="2732088"/>
          <p14:tracePt t="29883" x="6634163" y="2732088"/>
          <p14:tracePt t="29908" x="6661150" y="2732088"/>
          <p14:tracePt t="29934" x="6769100" y="2732088"/>
          <p14:tracePt t="29958" x="6929438" y="2741613"/>
          <p14:tracePt t="29983" x="7000875" y="2741613"/>
          <p14:tracePt t="30008" x="7010400" y="2741613"/>
          <p14:tracePt t="30124" x="6991350" y="2751138"/>
          <p14:tracePt t="30132" x="6956425" y="2768600"/>
          <p14:tracePt t="30140" x="6929438" y="2768600"/>
          <p14:tracePt t="30158" x="6840538" y="2786063"/>
          <p14:tracePt t="30183" x="6634163" y="2813050"/>
          <p14:tracePt t="30208" x="6375400" y="2857500"/>
          <p14:tracePt t="30233" x="6161088" y="2884488"/>
          <p14:tracePt t="30259" x="5991225" y="2911475"/>
          <p14:tracePt t="30283" x="5830888" y="2946400"/>
          <p14:tracePt t="30308" x="5545138" y="3036888"/>
          <p14:tracePt t="30333" x="5384800" y="3081338"/>
          <p14:tracePt t="30358" x="5259388" y="3116263"/>
          <p14:tracePt t="30383" x="5197475" y="3125788"/>
          <p14:tracePt t="30408" x="5170488" y="3133725"/>
          <p14:tracePt t="30413" x="5160963" y="3143250"/>
          <p14:tracePt t="30532" x="5170488" y="3143250"/>
          <p14:tracePt t="30540" x="5197475" y="3133725"/>
          <p14:tracePt t="30558" x="5251450" y="3116263"/>
          <p14:tracePt t="30583" x="5419725" y="3071813"/>
          <p14:tracePt t="30608" x="5697538" y="3027363"/>
          <p14:tracePt t="30633" x="5965825" y="2973388"/>
          <p14:tracePt t="30658" x="6089650" y="2946400"/>
          <p14:tracePt t="30683" x="6197600" y="2928938"/>
          <p14:tracePt t="30708" x="6411913" y="2919413"/>
          <p14:tracePt t="30733" x="6572250" y="2919413"/>
          <p14:tracePt t="30758" x="6599238" y="2919413"/>
          <p14:tracePt t="30908" x="6581775" y="2919413"/>
          <p14:tracePt t="30916" x="6572250" y="2919413"/>
          <p14:tracePt t="30933" x="6500813" y="2938463"/>
          <p14:tracePt t="30958" x="6419850" y="2955925"/>
          <p14:tracePt t="30983" x="6367463" y="2973388"/>
          <p14:tracePt t="31008" x="6323013" y="2982913"/>
          <p14:tracePt t="31033" x="6296025" y="2982913"/>
          <p14:tracePt t="31058" x="6269038" y="2990850"/>
          <p14:tracePt t="31083" x="6224588" y="3000375"/>
          <p14:tracePt t="31108" x="6188075" y="3009900"/>
          <p14:tracePt t="31244" x="6180138" y="3009900"/>
          <p14:tracePt t="31316" x="6170613" y="3009900"/>
          <p14:tracePt t="31324" x="6161088" y="3009900"/>
          <p14:tracePt t="31333" x="6143625" y="3009900"/>
          <p14:tracePt t="31358" x="6062663" y="3017838"/>
          <p14:tracePt t="31383" x="6045200" y="3027363"/>
          <p14:tracePt t="32828" x="6054725" y="3027363"/>
          <p14:tracePt t="32852" x="6062663" y="3027363"/>
          <p14:tracePt t="32861" x="6072188" y="3009900"/>
          <p14:tracePt t="32885" x="6081713" y="3009900"/>
          <p14:tracePt t="34284" x="6072188" y="3017838"/>
          <p14:tracePt t="34292" x="6062663" y="3017838"/>
          <p14:tracePt t="34307" x="6018213" y="3036888"/>
          <p14:tracePt t="34333" x="5919788" y="3071813"/>
          <p14:tracePt t="34358" x="5822950" y="3089275"/>
          <p14:tracePt t="34383" x="5724525" y="3152775"/>
          <p14:tracePt t="34408" x="5616575" y="3205163"/>
          <p14:tracePt t="34411" x="5599113" y="3224213"/>
          <p14:tracePt t="34433" x="5554663" y="3251200"/>
          <p14:tracePt t="34458" x="5518150" y="3286125"/>
          <p14:tracePt t="34483" x="5491163" y="3303588"/>
          <p14:tracePt t="34507" x="5473700" y="3322638"/>
          <p14:tracePt t="34533" x="5465763" y="3322638"/>
          <p14:tracePt t="34884" x="5465763" y="3340100"/>
          <p14:tracePt t="34892" x="5465763" y="3357563"/>
          <p14:tracePt t="34907" x="5465763" y="3429000"/>
          <p14:tracePt t="34932" x="5465763" y="3509963"/>
          <p14:tracePt t="34957" x="5465763" y="3536950"/>
          <p14:tracePt t="34982" x="5465763" y="3571875"/>
          <p14:tracePt t="35008" x="5465763" y="3608388"/>
          <p14:tracePt t="35033" x="5465763" y="3633788"/>
          <p14:tracePt t="35058" x="5456238" y="3652838"/>
          <p14:tracePt t="35196" x="5456238" y="3660775"/>
          <p14:tracePt t="36933" x="5446713" y="3660775"/>
          <p14:tracePt t="36972" x="5438775" y="3660775"/>
          <p14:tracePt t="39172" x="5429250" y="3660775"/>
          <p14:tracePt t="39188" x="5411788" y="3660775"/>
          <p14:tracePt t="39196" x="5394325" y="3660775"/>
          <p14:tracePt t="39207" x="5367338" y="3660775"/>
          <p14:tracePt t="39232" x="5276850" y="3670300"/>
          <p14:tracePt t="39257" x="5197475" y="3670300"/>
          <p14:tracePt t="39282" x="5108575" y="3670300"/>
          <p14:tracePt t="39307" x="4991100" y="3670300"/>
          <p14:tracePt t="39332" x="4768850" y="3652838"/>
          <p14:tracePt t="39357" x="4616450" y="3652838"/>
          <p14:tracePt t="39382" x="4510088" y="3652838"/>
          <p14:tracePt t="39407" x="4419600" y="3643313"/>
          <p14:tracePt t="39432" x="4348163" y="3625850"/>
          <p14:tracePt t="39457" x="4313238" y="3608388"/>
          <p14:tracePt t="39540" x="4313238" y="3598863"/>
          <p14:tracePt t="39556" x="4313238" y="3589338"/>
          <p14:tracePt t="39564" x="4313238" y="3571875"/>
          <p14:tracePt t="39582" x="4313238" y="3554413"/>
          <p14:tracePt t="39607" x="4322763" y="3490913"/>
          <p14:tracePt t="39632" x="4367213" y="3438525"/>
          <p14:tracePt t="39682" x="4394200" y="3419475"/>
          <p14:tracePt t="39707" x="4465638" y="3375025"/>
          <p14:tracePt t="39732" x="4687888" y="3303588"/>
          <p14:tracePt t="39757" x="4830763" y="3259138"/>
          <p14:tracePt t="39782" x="4840288" y="3259138"/>
          <p14:tracePt t="39807" x="4857750" y="3259138"/>
          <p14:tracePt t="39832" x="4902200" y="3259138"/>
          <p14:tracePt t="39857" x="4983163" y="3259138"/>
          <p14:tracePt t="39882" x="5116513" y="3259138"/>
          <p14:tracePt t="39907" x="5276850" y="3259138"/>
          <p14:tracePt t="39932" x="5554663" y="3259138"/>
          <p14:tracePt t="39957" x="5848350" y="3340100"/>
          <p14:tracePt t="39982" x="6072188" y="3411538"/>
          <p14:tracePt t="40007" x="6108700" y="3429000"/>
          <p14:tracePt t="40057" x="6108700" y="3438525"/>
          <p14:tracePt t="40116" x="6099175" y="3438525"/>
          <p14:tracePt t="40124" x="6081713" y="3438525"/>
          <p14:tracePt t="40132" x="6045200" y="3438525"/>
          <p14:tracePt t="40157" x="5938838" y="3438525"/>
          <p14:tracePt t="40182" x="5867400" y="3438525"/>
          <p14:tracePt t="40207" x="5786438" y="3438525"/>
          <p14:tracePt t="40232" x="5626100" y="3402013"/>
          <p14:tracePt t="40257" x="5446713" y="3295650"/>
          <p14:tracePt t="40282" x="5367338" y="3241675"/>
          <p14:tracePt t="40307" x="5357813" y="3232150"/>
          <p14:tracePt t="40332" x="5348288" y="3214688"/>
          <p14:tracePt t="40357" x="5348288" y="3187700"/>
          <p14:tracePt t="40382" x="5384800" y="3098800"/>
          <p14:tracePt t="40407" x="5518150" y="2982913"/>
          <p14:tracePt t="40432" x="5705475" y="2901950"/>
          <p14:tracePt t="40457" x="5965825" y="2813050"/>
          <p14:tracePt t="40482" x="6215063" y="2759075"/>
          <p14:tracePt t="40507" x="6394450" y="2741613"/>
          <p14:tracePt t="40532" x="6545263" y="2741613"/>
          <p14:tracePt t="40557" x="6589713" y="2741613"/>
          <p14:tracePt t="40582" x="6616700" y="2741613"/>
          <p14:tracePt t="40607" x="6634163" y="2741613"/>
          <p14:tracePt t="40632" x="6653213" y="2741613"/>
          <p14:tracePt t="40700" x="6653213" y="2751138"/>
          <p14:tracePt t="40710" x="6653213" y="2759075"/>
          <p14:tracePt t="40732" x="6572250" y="2803525"/>
          <p14:tracePt t="40757" x="6411913" y="2874963"/>
          <p14:tracePt t="40782" x="6143625" y="2955925"/>
          <p14:tracePt t="40807" x="5822950" y="3036888"/>
          <p14:tracePt t="40832" x="5589588" y="3081338"/>
          <p14:tracePt t="40857" x="5465763" y="3081338"/>
          <p14:tracePt t="40882" x="5419725" y="3081338"/>
          <p14:tracePt t="40907" x="5411788" y="3081338"/>
          <p14:tracePt t="41036" x="5411788" y="3062288"/>
          <p14:tracePt t="41052" x="5446713" y="3044825"/>
          <p14:tracePt t="41061" x="5473700" y="3036888"/>
          <p14:tracePt t="41082" x="5562600" y="3027363"/>
          <p14:tracePt t="41107" x="5741988" y="3000375"/>
          <p14:tracePt t="41132" x="6054725" y="2955925"/>
          <p14:tracePt t="41157" x="6394450" y="2955925"/>
          <p14:tracePt t="41182" x="6688138" y="2955925"/>
          <p14:tracePt t="41207" x="6804025" y="2965450"/>
          <p14:tracePt t="41232" x="6813550" y="2973388"/>
          <p14:tracePt t="41340" x="6823075" y="2973388"/>
          <p14:tracePt t="41348" x="6823075" y="2982913"/>
          <p14:tracePt t="41356" x="6831013" y="2990850"/>
          <p14:tracePt t="41382" x="6831013" y="3000375"/>
          <p14:tracePt t="41407" x="6786563" y="3044825"/>
          <p14:tracePt t="41411" x="6769100" y="3054350"/>
          <p14:tracePt t="41432" x="6732588" y="3089275"/>
          <p14:tracePt t="41457" x="6697663" y="3108325"/>
          <p14:tracePt t="41482" x="6562725" y="3187700"/>
          <p14:tracePt t="41507" x="6197600" y="3367088"/>
          <p14:tracePt t="41531" x="5153025" y="3732213"/>
          <p14:tracePt t="41557" x="4116388" y="4027488"/>
          <p14:tracePt t="41581" x="3286125" y="4187825"/>
          <p14:tracePt t="41607" x="2679700" y="4259263"/>
          <p14:tracePt t="41632" x="2374900" y="4259263"/>
          <p14:tracePt t="41657" x="2232025" y="4259263"/>
          <p14:tracePt t="41681" x="2152650" y="4251325"/>
          <p14:tracePt t="41707" x="2089150" y="4241800"/>
          <p14:tracePt t="41731" x="2027238" y="4214813"/>
          <p14:tracePt t="41757" x="1911350" y="4179888"/>
          <p14:tracePt t="41781" x="1857375" y="4170363"/>
          <p14:tracePt t="42004" x="1884363" y="4143375"/>
          <p14:tracePt t="42012" x="1973263" y="4098925"/>
          <p14:tracePt t="42031" x="2170113" y="4027488"/>
          <p14:tracePt t="42057" x="2465388" y="3894138"/>
          <p14:tracePt t="42081" x="2776538" y="3768725"/>
          <p14:tracePt t="42107" x="3108325" y="3687763"/>
          <p14:tracePt t="42131" x="3759200" y="3562350"/>
          <p14:tracePt t="42156" x="5259388" y="3348038"/>
          <p14:tracePt t="42181" x="5956300" y="3251200"/>
          <p14:tracePt t="42207" x="6276975" y="3214688"/>
          <p14:tracePt t="42232" x="6500813" y="3179763"/>
          <p14:tracePt t="42256" x="6562725" y="3179763"/>
          <p14:tracePt t="42281" x="6572250" y="3179763"/>
          <p14:tracePt t="42324" x="6581775" y="3179763"/>
          <p14:tracePt t="42436" x="6581775" y="3187700"/>
          <p14:tracePt t="42444" x="6562725" y="3205163"/>
          <p14:tracePt t="42456" x="6545263" y="3205163"/>
          <p14:tracePt t="42481" x="6456363" y="3268663"/>
          <p14:tracePt t="42507" x="6330950" y="3322638"/>
          <p14:tracePt t="42531" x="6232525" y="3367088"/>
          <p14:tracePt t="42556" x="6143625" y="3402013"/>
          <p14:tracePt t="42581" x="6089650" y="3411538"/>
          <p14:tracePt t="42606" x="5991225" y="3438525"/>
          <p14:tracePt t="42631" x="5867400" y="3482975"/>
          <p14:tracePt t="42656" x="5759450" y="3509963"/>
          <p14:tracePt t="42681" x="5680075" y="3544888"/>
          <p14:tracePt t="42707" x="5653088" y="3554413"/>
          <p14:tracePt t="42731" x="5634038" y="3562350"/>
          <p14:tracePt t="42940" x="5626100" y="3562350"/>
          <p14:tracePt t="42948" x="5608638" y="3562350"/>
          <p14:tracePt t="42957" x="5589588" y="3562350"/>
          <p14:tracePt t="42981" x="5581650" y="3571875"/>
          <p14:tracePt t="43006" x="5554663" y="3571875"/>
          <p14:tracePt t="43032" x="5438775" y="3608388"/>
          <p14:tracePt t="43056" x="5276850" y="3670300"/>
          <p14:tracePt t="43081" x="5126038" y="3741738"/>
          <p14:tracePt t="43107" x="4946650" y="3795713"/>
          <p14:tracePt t="43131" x="4875213" y="3822700"/>
          <p14:tracePt t="43156" x="4803775" y="3830638"/>
          <p14:tracePt t="43181" x="4795838" y="3840163"/>
          <p14:tracePt t="43206" x="4786313" y="3840163"/>
          <p14:tracePt t="43756" x="4786313" y="3848100"/>
          <p14:tracePt t="43764" x="4786313" y="3857625"/>
          <p14:tracePt t="43781" x="4786313" y="3867150"/>
          <p14:tracePt t="43806" x="4786313" y="3902075"/>
          <p14:tracePt t="43831" x="4786313" y="3938588"/>
          <p14:tracePt t="43856" x="4786313" y="3956050"/>
          <p14:tracePt t="44084" x="4768850" y="3956050"/>
          <p14:tracePt t="44092" x="4759325" y="3956050"/>
          <p14:tracePt t="44106" x="4724400" y="3956050"/>
          <p14:tracePt t="44131" x="4660900" y="3956050"/>
          <p14:tracePt t="44156" x="4589463" y="3956050"/>
          <p14:tracePt t="44181" x="4545013" y="3956050"/>
          <p14:tracePt t="44206" x="4465638" y="3983038"/>
          <p14:tracePt t="44232" x="4357688" y="4017963"/>
          <p14:tracePt t="44256" x="4241800" y="4054475"/>
          <p14:tracePt t="44281" x="4125913" y="4081463"/>
          <p14:tracePt t="44306" x="4044950" y="4089400"/>
          <p14:tracePt t="44331" x="4010025" y="4098925"/>
          <p14:tracePt t="44356" x="3946525" y="4098925"/>
          <p14:tracePt t="44381" x="3929063" y="4108450"/>
          <p14:tracePt t="44406" x="3894138" y="4108450"/>
          <p14:tracePt t="44432" x="3732213" y="4089400"/>
          <p14:tracePt t="44435" x="3643313" y="4062413"/>
          <p14:tracePt t="44456" x="3473450" y="4017963"/>
          <p14:tracePt t="44481" x="3251200" y="3946525"/>
          <p14:tracePt t="44506" x="3081338" y="3911600"/>
          <p14:tracePt t="44531" x="2840038" y="3875088"/>
          <p14:tracePt t="44556" x="2517775" y="3795713"/>
          <p14:tracePt t="44581" x="2357438" y="3776663"/>
          <p14:tracePt t="44606" x="2224088" y="3732213"/>
          <p14:tracePt t="44631" x="2081213" y="3652838"/>
          <p14:tracePt t="44656" x="1884363" y="3527425"/>
          <p14:tracePt t="44681" x="1697038" y="3367088"/>
          <p14:tracePt t="44706" x="1625600" y="3286125"/>
          <p14:tracePt t="44731" x="1616075" y="3268663"/>
          <p14:tracePt t="44756" x="1616075" y="3259138"/>
          <p14:tracePt t="44781" x="1616075" y="3251200"/>
          <p14:tracePt t="44806" x="1776413" y="3197225"/>
          <p14:tracePt t="44831" x="2232025" y="3197225"/>
          <p14:tracePt t="44856" x="2633663" y="3197225"/>
          <p14:tracePt t="44881" x="2911475" y="3197225"/>
          <p14:tracePt t="44906" x="3108325" y="3197225"/>
          <p14:tracePt t="44931" x="3322638" y="3197225"/>
          <p14:tracePt t="44936" x="3411538" y="3214688"/>
          <p14:tracePt t="44956" x="3660775" y="3251200"/>
          <p14:tracePt t="44981" x="3803650" y="3268663"/>
          <p14:tracePt t="45006" x="3830638" y="3276600"/>
          <p14:tracePt t="45031" x="3840163" y="3276600"/>
          <p14:tracePt t="45081" x="3803650" y="3340100"/>
          <p14:tracePt t="45107" x="3633788" y="3429000"/>
          <p14:tracePt t="45131" x="3465513" y="3473450"/>
          <p14:tracePt t="45156" x="3160713" y="3517900"/>
          <p14:tracePt t="45181" x="3027363" y="3527425"/>
          <p14:tracePt t="45206" x="2973388" y="3527425"/>
          <p14:tracePt t="45231" x="2938463" y="3527425"/>
          <p14:tracePt t="45256" x="2928938" y="3527425"/>
          <p14:tracePt t="45281" x="2911475" y="3527425"/>
          <p14:tracePt t="45356" x="2911475" y="3517900"/>
          <p14:tracePt t="45364" x="2911475" y="3509963"/>
          <p14:tracePt t="45381" x="2946400" y="3473450"/>
          <p14:tracePt t="45406" x="3116263" y="3419475"/>
          <p14:tracePt t="45431" x="3286125" y="3394075"/>
          <p14:tracePt t="45435" x="3330575" y="3375025"/>
          <p14:tracePt t="45456" x="3384550" y="3375025"/>
          <p14:tracePt t="45481" x="3438525" y="3375025"/>
          <p14:tracePt t="45506" x="3509963" y="3384550"/>
          <p14:tracePt t="45531" x="3554413" y="3402013"/>
          <p14:tracePt t="45556" x="3562350" y="3411538"/>
          <p14:tracePt t="45581" x="3562350" y="3446463"/>
          <p14:tracePt t="45606" x="3517900" y="3482975"/>
          <p14:tracePt t="45631" x="3322638" y="3527425"/>
          <p14:tracePt t="45656" x="3009900" y="3554413"/>
          <p14:tracePt t="45681" x="2741613" y="3554413"/>
          <p14:tracePt t="45707" x="2517775" y="3554413"/>
          <p14:tracePt t="45731" x="2393950" y="3517900"/>
          <p14:tracePt t="45756" x="2357438" y="3500438"/>
          <p14:tracePt t="45852" x="2374900" y="3490913"/>
          <p14:tracePt t="45860" x="2393950" y="3482975"/>
          <p14:tracePt t="45881" x="2482850" y="3465513"/>
          <p14:tracePt t="45906" x="2724150" y="3438525"/>
          <p14:tracePt t="45931" x="3062288" y="3411538"/>
          <p14:tracePt t="45936" x="3197225" y="3394075"/>
          <p14:tracePt t="45956" x="3544888" y="3394075"/>
          <p14:tracePt t="45981" x="3776663" y="3394075"/>
          <p14:tracePt t="46006" x="3983038" y="3394075"/>
          <p14:tracePt t="46031" x="4224338" y="3402013"/>
          <p14:tracePt t="46056" x="4510088" y="3446463"/>
          <p14:tracePt t="46081" x="4687888" y="3446463"/>
          <p14:tracePt t="46106" x="4786313" y="3446463"/>
          <p14:tracePt t="46131" x="4822825" y="3446463"/>
          <p14:tracePt t="46156" x="4848225" y="3446463"/>
          <p14:tracePt t="46252" x="4840288" y="3446463"/>
          <p14:tracePt t="46260" x="4813300" y="3446463"/>
          <p14:tracePt t="46281" x="4751388" y="3446463"/>
          <p14:tracePt t="46306" x="4598988" y="3455988"/>
          <p14:tracePt t="46331" x="4419600" y="3500438"/>
          <p14:tracePt t="46356" x="4071938" y="3571875"/>
          <p14:tracePt t="46381" x="3670300" y="3625850"/>
          <p14:tracePt t="46406" x="3394075" y="3652838"/>
          <p14:tracePt t="46431" x="3197225" y="3687763"/>
          <p14:tracePt t="46456" x="3044825" y="3697288"/>
          <p14:tracePt t="46481" x="2938463" y="3714750"/>
          <p14:tracePt t="46506" x="2894013" y="3714750"/>
          <p14:tracePt t="46531" x="2874963" y="3714750"/>
          <p14:tracePt t="46733" x="2884488" y="3714750"/>
          <p14:tracePt t="46740" x="2919413" y="3714750"/>
          <p14:tracePt t="46756" x="3071813" y="3714750"/>
          <p14:tracePt t="46781" x="3251200" y="3670300"/>
          <p14:tracePt t="46806" x="3411538" y="3660775"/>
          <p14:tracePt t="46831" x="3643313" y="3625850"/>
          <p14:tracePt t="46856" x="3956050" y="3598863"/>
          <p14:tracePt t="46881" x="4340225" y="3571875"/>
          <p14:tracePt t="46906" x="4589463" y="3571875"/>
          <p14:tracePt t="46931" x="4652963" y="3571875"/>
          <p14:tracePt t="47028" x="4643438" y="3571875"/>
          <p14:tracePt t="47037" x="4625975" y="3571875"/>
          <p14:tracePt t="47056" x="4581525" y="3571875"/>
          <p14:tracePt t="47081" x="4465638" y="3571875"/>
          <p14:tracePt t="47106" x="4330700" y="3581400"/>
          <p14:tracePt t="47131" x="4197350" y="3581400"/>
          <p14:tracePt t="47156" x="4017963" y="3581400"/>
          <p14:tracePt t="47181" x="3894138" y="3581400"/>
          <p14:tracePt t="47206" x="3795713" y="3581400"/>
          <p14:tracePt t="47231" x="3724275" y="3581400"/>
          <p14:tracePt t="47256" x="3714750" y="3581400"/>
          <p14:tracePt t="47281" x="3679825" y="3581400"/>
          <p14:tracePt t="47306" x="3517900" y="3581400"/>
          <p14:tracePt t="47331" x="3348038" y="3598863"/>
          <p14:tracePt t="47356" x="3143250" y="3598863"/>
          <p14:tracePt t="47381" x="3036888" y="3598863"/>
          <p14:tracePt t="47406" x="2874963" y="3598863"/>
          <p14:tracePt t="47431" x="2741613" y="3598863"/>
          <p14:tracePt t="47456" x="2660650" y="3598863"/>
          <p14:tracePt t="47481" x="2625725" y="3589338"/>
          <p14:tracePt t="47612" x="2616200" y="3581400"/>
          <p14:tracePt t="47652" x="2616200" y="3571875"/>
          <p14:tracePt t="47660" x="2633663" y="3571875"/>
          <p14:tracePt t="47681" x="2679700" y="3562350"/>
          <p14:tracePt t="47706" x="2840038" y="3509963"/>
          <p14:tracePt t="47732" x="3394075" y="3455988"/>
          <p14:tracePt t="47756" x="3803650" y="3394075"/>
          <p14:tracePt t="47781" x="3911600" y="3375025"/>
          <p14:tracePt t="47806" x="3919538" y="3367088"/>
          <p14:tracePt t="47860" x="3919538" y="3357563"/>
          <p14:tracePt t="47901" x="3911600" y="3357563"/>
          <p14:tracePt t="47910" x="3884613" y="3357563"/>
          <p14:tracePt t="47931" x="3830638" y="3348038"/>
          <p14:tracePt t="47955" x="3670300" y="3322638"/>
          <p14:tracePt t="47981" x="3419475" y="3259138"/>
          <p14:tracePt t="48006" x="3268663" y="3179763"/>
          <p14:tracePt t="48031" x="3179763" y="3116263"/>
          <p14:tracePt t="48056" x="3133725" y="3062288"/>
          <p14:tracePt t="48081" x="3133725" y="3044825"/>
          <p14:tracePt t="48106" x="3133725" y="2990850"/>
          <p14:tracePt t="48131" x="3224213" y="2946400"/>
          <p14:tracePt t="48156" x="3455988" y="2884488"/>
          <p14:tracePt t="48180" x="4152900" y="2867025"/>
          <p14:tracePt t="48205" x="4973638" y="2894013"/>
          <p14:tracePt t="48231" x="5608638" y="3098800"/>
          <p14:tracePt t="48256" x="5956300" y="3251200"/>
          <p14:tracePt t="48280" x="6170613" y="3429000"/>
          <p14:tracePt t="48305" x="6232525" y="3536950"/>
          <p14:tracePt t="48331" x="6242050" y="3751263"/>
          <p14:tracePt t="48355" x="6242050" y="3956050"/>
          <p14:tracePt t="48380" x="6054725" y="4224338"/>
          <p14:tracePt t="48406" x="5848350" y="4322763"/>
          <p14:tracePt t="48431" x="5581650" y="4340225"/>
          <p14:tracePt t="48456" x="5170488" y="4251325"/>
          <p14:tracePt t="48481" x="4751388" y="3938588"/>
          <p14:tracePt t="48505" x="4616450" y="3724275"/>
          <p14:tracePt t="48531" x="4608513" y="3554413"/>
          <p14:tracePt t="48555" x="4625975" y="3367088"/>
          <p14:tracePt t="48581" x="4732338" y="3241675"/>
          <p14:tracePt t="48606" x="4929188" y="3133725"/>
          <p14:tracePt t="48631" x="5251450" y="3089275"/>
          <p14:tracePt t="48656" x="5572125" y="3062288"/>
          <p14:tracePt t="48681" x="5768975" y="3062288"/>
          <p14:tracePt t="48706" x="5840413" y="3062288"/>
          <p14:tracePt t="48731" x="5867400" y="3089275"/>
          <p14:tracePt t="48756" x="5929313" y="3170238"/>
          <p14:tracePt t="48781" x="6037263" y="3394075"/>
          <p14:tracePt t="48806" x="6054725" y="3509963"/>
          <p14:tracePt t="48831" x="6054725" y="3616325"/>
          <p14:tracePt t="48856" x="5938838" y="3732213"/>
          <p14:tracePt t="48881" x="5616575" y="3803650"/>
          <p14:tracePt t="48905" x="5126038" y="3759200"/>
          <p14:tracePt t="48931" x="4822825" y="3616325"/>
          <p14:tracePt t="48936" x="4768850" y="3589338"/>
          <p14:tracePt t="48956" x="4732338" y="3536950"/>
          <p14:tracePt t="48980" x="4732338" y="3446463"/>
          <p14:tracePt t="49005" x="4741863" y="3330575"/>
          <p14:tracePt t="49030" x="4840288" y="3160713"/>
          <p14:tracePt t="49056" x="4946650" y="3009900"/>
          <p14:tracePt t="49081" x="5045075" y="2919413"/>
          <p14:tracePt t="49105" x="5072063" y="2919413"/>
          <p14:tracePt t="49131" x="5116513" y="2919413"/>
          <p14:tracePt t="49155" x="5241925" y="3017838"/>
          <p14:tracePt t="49180" x="5446713" y="3367088"/>
          <p14:tracePt t="49205" x="5545138" y="3608388"/>
          <p14:tracePt t="49231" x="5589588" y="3830638"/>
          <p14:tracePt t="49256" x="5608638" y="3956050"/>
          <p14:tracePt t="49280" x="5599113" y="4037013"/>
          <p14:tracePt t="49305" x="5537200" y="4116388"/>
          <p14:tracePt t="49331" x="5456238" y="4179888"/>
          <p14:tracePt t="49355" x="5286375" y="4259263"/>
          <p14:tracePt t="49380" x="4857750" y="4295775"/>
          <p14:tracePt t="49405" x="4411663" y="4241800"/>
          <p14:tracePt t="49430" x="4089400" y="4160838"/>
          <p14:tracePt t="49455" x="3813175" y="4017963"/>
          <p14:tracePt t="49480" x="3608388" y="3857625"/>
          <p14:tracePt t="49505" x="3482975" y="3697288"/>
          <p14:tracePt t="49531" x="3402013" y="3562350"/>
          <p14:tracePt t="49555" x="3367088" y="3482975"/>
          <p14:tracePt t="49580" x="3367088" y="3402013"/>
          <p14:tracePt t="49605" x="3367088" y="3340100"/>
          <p14:tracePt t="49630" x="3429000" y="3276600"/>
          <p14:tracePt t="49656" x="3581400" y="3205163"/>
          <p14:tracePt t="49680" x="3803650" y="3170238"/>
          <p14:tracePt t="49705" x="4098925" y="3170238"/>
          <p14:tracePt t="49732" x="4518025" y="3170238"/>
          <p14:tracePt t="49755" x="4724400" y="3224213"/>
          <p14:tracePt t="49781" x="5322888" y="3411538"/>
          <p14:tracePt t="49805" x="5653088" y="3544888"/>
          <p14:tracePt t="49830" x="5867400" y="3660775"/>
          <p14:tracePt t="49855" x="6027738" y="3759200"/>
          <p14:tracePt t="49880" x="6108700" y="3857625"/>
          <p14:tracePt t="49905" x="6143625" y="3929063"/>
          <p14:tracePt t="49931" x="6143625" y="4071938"/>
          <p14:tracePt t="49955" x="6099175" y="4143375"/>
          <p14:tracePt t="49980" x="5929313" y="4259263"/>
          <p14:tracePt t="50005" x="5661025" y="4357688"/>
          <p14:tracePt t="50030" x="5348288" y="4394200"/>
          <p14:tracePt t="50056" x="5062538" y="4402138"/>
          <p14:tracePt t="50080" x="4768850" y="4402138"/>
          <p14:tracePt t="50105" x="4465638" y="4402138"/>
          <p14:tracePt t="50130" x="4170363" y="4357688"/>
          <p14:tracePt t="50155" x="3902075" y="4330700"/>
          <p14:tracePt t="50180" x="3643313" y="4295775"/>
          <p14:tracePt t="50205" x="3554413" y="4276725"/>
          <p14:tracePt t="50230" x="3509963" y="4259263"/>
          <p14:tracePt t="50255" x="3490913" y="4259263"/>
          <p14:tracePt t="50280" x="3473450" y="4259263"/>
          <p14:tracePt t="50305" x="3446463" y="4251325"/>
          <p14:tracePt t="50331" x="3340100" y="4224338"/>
          <p14:tracePt t="50355" x="3187700" y="4187825"/>
          <p14:tracePt t="50380" x="2919413" y="4152900"/>
          <p14:tracePt t="50405" x="2751138" y="4152900"/>
          <p14:tracePt t="50430" x="2670175" y="4152900"/>
          <p14:tracePt t="50455" x="2536825" y="4152900"/>
          <p14:tracePt t="50480" x="2322513" y="4152900"/>
          <p14:tracePt t="50505" x="2098675" y="4187825"/>
          <p14:tracePt t="50530" x="1803400" y="4259263"/>
          <p14:tracePt t="50556" x="1562100" y="4295775"/>
          <p14:tracePt t="50580" x="1322388" y="4330700"/>
          <p14:tracePt t="50605" x="1231900" y="4348163"/>
          <p14:tracePt t="50630" x="1204913" y="4367213"/>
          <p14:tracePt t="50656" x="1179513" y="4367213"/>
          <p14:tracePt t="50680" x="1160463" y="4375150"/>
          <p14:tracePt t="50730" x="1152525" y="4384675"/>
          <p14:tracePt t="50788" x="1143000" y="4384675"/>
          <p14:tracePt t="50796" x="1133475" y="4384675"/>
          <p14:tracePt t="50812" x="1125538" y="4384675"/>
          <p14:tracePt t="50830" x="1098550" y="4384675"/>
          <p14:tracePt t="50855" x="1071563" y="4384675"/>
          <p14:tracePt t="51108" x="1062038" y="4384675"/>
          <p14:tracePt t="51116" x="1062038" y="4375150"/>
          <p14:tracePt t="51130" x="1062038" y="4367213"/>
          <p14:tracePt t="51155" x="1133475" y="4340225"/>
          <p14:tracePt t="51180" x="1366838" y="4340225"/>
          <p14:tracePt t="51205" x="1643063" y="4340225"/>
          <p14:tracePt t="51230" x="1990725" y="4340225"/>
          <p14:tracePt t="51255" x="2339975" y="4340225"/>
          <p14:tracePt t="51280" x="2446338" y="4340225"/>
          <p14:tracePt t="51305" x="2465388" y="4340225"/>
          <p14:tracePt t="51358" x="2473325" y="4340225"/>
          <p14:tracePt t="51388" x="2465388" y="4348163"/>
          <p14:tracePt t="51405" x="2366963" y="4367213"/>
          <p14:tracePt t="51430" x="2089150" y="4411663"/>
          <p14:tracePt t="51455" x="1795463" y="4429125"/>
          <p14:tracePt t="51480" x="1500188" y="4456113"/>
          <p14:tracePt t="51505" x="1258888" y="4465638"/>
          <p14:tracePt t="51530" x="1044575" y="4465638"/>
          <p14:tracePt t="51555" x="776288" y="4465638"/>
          <p14:tracePt t="51580" x="384175" y="4465638"/>
          <p14:tracePt t="51605" x="133350" y="4465638"/>
          <p14:tracePt t="51901" x="44450" y="4473575"/>
          <p14:tracePt t="51910" x="88900" y="4473575"/>
          <p14:tracePt t="51930" x="214313" y="4473575"/>
          <p14:tracePt t="51955" x="438150" y="4473575"/>
          <p14:tracePt t="51980" x="758825" y="4473575"/>
          <p14:tracePt t="52005" x="866775" y="4473575"/>
          <p14:tracePt t="52030" x="919163" y="4473575"/>
          <p14:tracePt t="52055" x="946150" y="4473575"/>
          <p14:tracePt t="52080" x="965200" y="4473575"/>
          <p14:tracePt t="52105" x="973138" y="4473575"/>
          <p14:tracePt t="52476" x="965200" y="4473575"/>
          <p14:tracePt t="52500" x="955675" y="4473575"/>
          <p14:tracePt t="52556" x="938213" y="4473575"/>
          <p14:tracePt t="52724" x="955675" y="4473575"/>
          <p14:tracePt t="52733" x="973138" y="4465638"/>
          <p14:tracePt t="52741" x="990600" y="4456113"/>
          <p14:tracePt t="52755" x="1000125" y="4456113"/>
          <p14:tracePt t="52780" x="1098550" y="4429125"/>
          <p14:tracePt t="52805" x="1241425" y="4394200"/>
          <p14:tracePt t="52830" x="1419225" y="4367213"/>
          <p14:tracePt t="52855" x="1652588" y="4340225"/>
          <p14:tracePt t="52880" x="1938338" y="4330700"/>
          <p14:tracePt t="52905" x="2187575" y="4330700"/>
          <p14:tracePt t="52930" x="2438400" y="4322763"/>
          <p14:tracePt t="52934" x="2500313" y="4303713"/>
          <p14:tracePt t="52955" x="2616200" y="4295775"/>
          <p14:tracePt t="52980" x="2741613" y="4286250"/>
          <p14:tracePt t="53005" x="2786063" y="4276725"/>
          <p14:tracePt t="53030" x="2840038" y="4276725"/>
          <p14:tracePt t="53055" x="2911475" y="4276725"/>
          <p14:tracePt t="53080" x="3000375" y="4276725"/>
          <p14:tracePt t="53105" x="3108325" y="4276725"/>
          <p14:tracePt t="53130" x="3170238" y="4276725"/>
          <p14:tracePt t="53155" x="3187700" y="4276725"/>
          <p14:tracePt t="53628" x="3197225" y="4276725"/>
          <p14:tracePt t="53636" x="3205163" y="4276725"/>
          <p14:tracePt t="53655" x="3224213" y="4259263"/>
          <p14:tracePt t="53680" x="3276600" y="4251325"/>
          <p14:tracePt t="53705" x="3455988" y="4214813"/>
          <p14:tracePt t="53730" x="3732213" y="4214813"/>
          <p14:tracePt t="53755" x="3990975" y="4214813"/>
          <p14:tracePt t="53780" x="4160838" y="4205288"/>
          <p14:tracePt t="53805" x="4187825" y="4205288"/>
          <p14:tracePt t="53830" x="4197350" y="4205288"/>
          <p14:tracePt t="54020" x="4205288" y="4205288"/>
          <p14:tracePt t="54060" x="4224338" y="4205288"/>
          <p14:tracePt t="54068" x="4232275" y="4205288"/>
          <p14:tracePt t="54080" x="4259263" y="4224338"/>
          <p14:tracePt t="54105" x="4322763" y="4268788"/>
          <p14:tracePt t="54130" x="4348163" y="4286250"/>
          <p14:tracePt t="54220" x="4348163" y="4295775"/>
          <p14:tracePt t="54236" x="4348163" y="4303713"/>
          <p14:tracePt t="54252" x="4340225" y="4322763"/>
          <p14:tracePt t="54260" x="4330700" y="4322763"/>
          <p14:tracePt t="54280" x="4251325" y="4357688"/>
          <p14:tracePt t="54305" x="4000500" y="4402138"/>
          <p14:tracePt t="54330" x="3679825" y="4446588"/>
          <p14:tracePt t="54355" x="3394075" y="4491038"/>
          <p14:tracePt t="54380" x="3062288" y="4537075"/>
          <p14:tracePt t="54405" x="2857500" y="4537075"/>
          <p14:tracePt t="54430" x="2598738" y="4537075"/>
          <p14:tracePt t="54455" x="2357438" y="4554538"/>
          <p14:tracePt t="54480" x="2179638" y="4581525"/>
          <p14:tracePt t="54505" x="2027238" y="4598988"/>
          <p14:tracePt t="54530" x="1866900" y="4633913"/>
          <p14:tracePt t="54555" x="1679575" y="4687888"/>
          <p14:tracePt t="54580" x="1490663" y="4751388"/>
          <p14:tracePt t="54605" x="1303338" y="4813300"/>
          <p14:tracePt t="54630" x="1214438" y="4840288"/>
          <p14:tracePt t="54655" x="1152525" y="4875213"/>
          <p14:tracePt t="54680" x="1081088" y="4911725"/>
          <p14:tracePt t="54705" x="1036638" y="4929188"/>
          <p14:tracePt t="54730" x="1017588" y="4938713"/>
          <p14:tracePt t="55036" x="1017588" y="4946650"/>
          <p14:tracePt t="55060" x="1027113" y="4946650"/>
          <p14:tracePt t="55076" x="1044575" y="4946650"/>
          <p14:tracePt t="55124" x="1054100" y="4946650"/>
          <p14:tracePt t="55140" x="1071563" y="4946650"/>
          <p14:tracePt t="55157" x="1081088" y="4946650"/>
          <p14:tracePt t="55164" x="1098550" y="4946650"/>
          <p14:tracePt t="55182" x="1116013" y="4946650"/>
          <p14:tracePt t="55205" x="1125538" y="4938713"/>
          <p14:tracePt t="55230" x="1152525" y="4929188"/>
          <p14:tracePt t="55255" x="1187450" y="4894263"/>
          <p14:tracePt t="55280" x="1276350" y="4840288"/>
          <p14:tracePt t="55304" x="1322388" y="4803775"/>
          <p14:tracePt t="55330" x="1339850" y="4795838"/>
          <p14:tracePt t="55355" x="1357313" y="4776788"/>
          <p14:tracePt t="55460" x="1366838" y="4776788"/>
          <p14:tracePt t="55468" x="1374775" y="4776788"/>
          <p14:tracePt t="55508" x="1374775" y="4786313"/>
          <p14:tracePt t="55516" x="1374775" y="4795838"/>
          <p14:tracePt t="55530" x="1374775" y="4803775"/>
          <p14:tracePt t="55555" x="1347788" y="4830763"/>
          <p14:tracePt t="55580" x="1285875" y="4840288"/>
          <p14:tracePt t="55604" x="1223963" y="4848225"/>
          <p14:tracePt t="55629" x="1196975" y="4857750"/>
          <p14:tracePt t="55654" x="1187450" y="4857750"/>
          <p14:tracePt t="55724" x="1187450" y="4848225"/>
          <p14:tracePt t="55733" x="1187450" y="4822825"/>
          <p14:tracePt t="55755" x="1285875" y="4741863"/>
          <p14:tracePt t="55780" x="1500188" y="4643438"/>
          <p14:tracePt t="55805" x="1822450" y="4545013"/>
          <p14:tracePt t="55830" x="2054225" y="4473575"/>
          <p14:tracePt t="55855" x="2330450" y="4456113"/>
          <p14:tracePt t="55880" x="2697163" y="4456113"/>
          <p14:tracePt t="55905" x="3009900" y="4456113"/>
          <p14:tracePt t="55929" x="3179763" y="4456113"/>
          <p14:tracePt t="55934" x="3187700" y="4456113"/>
          <p14:tracePt t="55954" x="3205163" y="4456113"/>
          <p14:tracePt t="56020" x="3214688" y="4456113"/>
          <p14:tracePt t="56036" x="3214688" y="4465638"/>
          <p14:tracePt t="56044" x="3214688" y="4491038"/>
          <p14:tracePt t="56054" x="3179763" y="4527550"/>
          <p14:tracePt t="56080" x="2990850" y="4679950"/>
          <p14:tracePt t="56105" x="2625725" y="4803775"/>
          <p14:tracePt t="56129" x="1911350" y="4938713"/>
          <p14:tracePt t="56155" x="1214438" y="4983163"/>
          <p14:tracePt t="56180" x="839788" y="4983163"/>
          <p14:tracePt t="56204" x="704850" y="4983163"/>
          <p14:tracePt t="56229" x="704850" y="4946650"/>
          <p14:tracePt t="56255" x="758825" y="4795838"/>
          <p14:tracePt t="56280" x="928688" y="4633913"/>
          <p14:tracePt t="56304" x="1268413" y="4500563"/>
          <p14:tracePt t="56329" x="1919288" y="4465638"/>
          <p14:tracePt t="56355" x="2965450" y="4465638"/>
          <p14:tracePt t="56380" x="3330575" y="4518025"/>
          <p14:tracePt t="56404" x="3633788" y="4643438"/>
          <p14:tracePt t="56429" x="3724275" y="4751388"/>
          <p14:tracePt t="56454" x="3768725" y="4983163"/>
          <p14:tracePt t="56480" x="3786188" y="5259388"/>
          <p14:tracePt t="56504" x="3768725" y="5411788"/>
          <p14:tracePt t="56529" x="3643313" y="5562600"/>
          <p14:tracePt t="56555" x="3357563" y="5705475"/>
          <p14:tracePt t="56580" x="2901950" y="5751513"/>
          <p14:tracePt t="56604" x="2054225" y="5643563"/>
          <p14:tracePt t="56629" x="1554163" y="5394325"/>
          <p14:tracePt t="56654" x="1446213" y="5295900"/>
          <p14:tracePt t="56680" x="1438275" y="5251450"/>
          <p14:tracePt t="56704" x="1438275" y="5197475"/>
          <p14:tracePt t="56729" x="1446213" y="5180013"/>
          <p14:tracePt t="56900" x="1438275" y="5180013"/>
          <p14:tracePt t="56917" x="1428750" y="5180013"/>
          <p14:tracePt t="56929" x="1411288" y="5197475"/>
          <p14:tracePt t="56955" x="1366838" y="5197475"/>
          <p14:tracePt t="56980" x="1276350" y="5224463"/>
          <p14:tracePt t="57005" x="1098550" y="5224463"/>
          <p14:tracePt t="57029" x="893763" y="5224463"/>
          <p14:tracePt t="57054" x="714375" y="5205413"/>
          <p14:tracePt t="57080" x="642938" y="5170488"/>
          <p14:tracePt t="57104" x="625475" y="5153025"/>
          <p14:tracePt t="57129" x="625475" y="5099050"/>
          <p14:tracePt t="57154" x="660400" y="5000625"/>
          <p14:tracePt t="57179" x="723900" y="4919663"/>
          <p14:tracePt t="57204" x="893763" y="4840288"/>
          <p14:tracePt t="57229" x="1169988" y="4759325"/>
          <p14:tracePt t="57254" x="1527175" y="4741863"/>
          <p14:tracePt t="57279" x="1911350" y="4741863"/>
          <p14:tracePt t="57304" x="2276475" y="4741863"/>
          <p14:tracePt t="57329" x="2554288" y="4741863"/>
          <p14:tracePt t="57354" x="2759075" y="4741863"/>
          <p14:tracePt t="57379" x="3098800" y="4822825"/>
          <p14:tracePt t="57404" x="3581400" y="4929188"/>
          <p14:tracePt t="57429" x="3776663" y="4946650"/>
          <p14:tracePt t="57454" x="3875088" y="4965700"/>
          <p14:tracePt t="57479" x="3902075" y="4973638"/>
          <p14:tracePt t="57781" x="3894138" y="4973638"/>
          <p14:tracePt t="57788" x="3884613" y="4973638"/>
          <p14:tracePt t="57804" x="3840163" y="4991100"/>
          <p14:tracePt t="57829" x="3776663" y="5018088"/>
          <p14:tracePt t="57854" x="3687763" y="5037138"/>
          <p14:tracePt t="57879" x="3562350" y="5072063"/>
          <p14:tracePt t="57904" x="3330575" y="5099050"/>
          <p14:tracePt t="57929" x="2982913" y="5116513"/>
          <p14:tracePt t="57933" x="2857500" y="5116513"/>
          <p14:tracePt t="57954" x="2660650" y="5116513"/>
          <p14:tracePt t="57979" x="2428875" y="5116513"/>
          <p14:tracePt t="58004" x="2347913" y="5116513"/>
          <p14:tracePt t="58029" x="2312988" y="5116513"/>
          <p14:tracePt t="58054" x="2160588" y="5099050"/>
          <p14:tracePt t="58080" x="1893888" y="5072063"/>
          <p14:tracePt t="58104" x="1697038" y="5062538"/>
          <p14:tracePt t="58129" x="1544638" y="5062538"/>
          <p14:tracePt t="58154" x="1482725" y="5062538"/>
          <p14:tracePt t="58204" x="1473200" y="5062538"/>
          <p14:tracePt t="58229" x="1446213" y="5062538"/>
          <p14:tracePt t="58254" x="1428750" y="5062538"/>
          <p14:tracePt t="58279" x="1419225" y="5062538"/>
          <p14:tracePt t="58329" x="1401763" y="5045075"/>
          <p14:tracePt t="58354" x="1357313" y="5045075"/>
          <p14:tracePt t="58379" x="1330325" y="5045075"/>
          <p14:tracePt t="58404" x="1276350" y="5037138"/>
          <p14:tracePt t="58429" x="1223963" y="5018088"/>
          <p14:tracePt t="58454" x="1187450" y="5000625"/>
          <p14:tracePt t="58504" x="1179513" y="5000625"/>
          <p14:tracePt t="58529" x="1160463" y="4991100"/>
          <p14:tracePt t="58613" x="1160463" y="4983163"/>
          <p14:tracePt t="58628" x="1169988" y="4973638"/>
          <p14:tracePt t="58636" x="1179513" y="4973638"/>
          <p14:tracePt t="58654" x="1223963" y="4965700"/>
          <p14:tracePt t="58679" x="1276350" y="4956175"/>
          <p14:tracePt t="58704" x="1312863" y="4946650"/>
          <p14:tracePt t="58729" x="1347788" y="4946650"/>
          <p14:tracePt t="58754" x="1393825" y="4938713"/>
          <p14:tracePt t="58779" x="1428750" y="4929188"/>
          <p14:tracePt t="58804" x="1527175" y="4919663"/>
          <p14:tracePt t="58829" x="1562100" y="4919663"/>
          <p14:tracePt t="58854" x="1589088" y="4919663"/>
          <p14:tracePt t="58879" x="1608138" y="4919663"/>
          <p14:tracePt t="58904" x="1616075" y="4919663"/>
          <p14:tracePt t="58929" x="1616075" y="4911725"/>
          <p14:tracePt t="58933" x="1633538" y="4911725"/>
          <p14:tracePt t="58972" x="1643063" y="4911725"/>
          <p14:tracePt t="59004" x="1652588" y="4911725"/>
          <p14:tracePt t="59124" x="1633538" y="4911725"/>
          <p14:tracePt t="59133" x="1608138" y="4911725"/>
          <p14:tracePt t="59140" x="1571625" y="4929188"/>
          <p14:tracePt t="59154" x="1562100" y="4929188"/>
          <p14:tracePt t="59179" x="1536700" y="4938713"/>
          <p14:tracePt t="59204" x="1482725" y="4946650"/>
          <p14:tracePt t="59229" x="1419225" y="4946650"/>
          <p14:tracePt t="59254" x="1384300" y="4956175"/>
          <p14:tracePt t="59279" x="1339850" y="4956175"/>
          <p14:tracePt t="59304" x="1295400" y="4956175"/>
          <p14:tracePt t="59329" x="1231900" y="4956175"/>
          <p14:tracePt t="59354" x="1179513" y="4956175"/>
          <p14:tracePt t="59379" x="1152525" y="4956175"/>
          <p14:tracePt t="59404" x="1143000" y="4956175"/>
          <p14:tracePt t="59429" x="1125538" y="4956175"/>
          <p14:tracePt t="59454" x="1081088" y="4956175"/>
          <p14:tracePt t="59479" x="1062038" y="4956175"/>
          <p14:tracePt t="59548" x="1054100" y="4946650"/>
          <p14:tracePt t="59557" x="1044575" y="4946650"/>
          <p14:tracePt t="59579" x="1027113" y="4938713"/>
          <p14:tracePt t="59604" x="1017588" y="4929188"/>
          <p14:tracePt t="59629" x="1009650" y="4929188"/>
          <p14:tracePt t="59796" x="1054100" y="4919663"/>
          <p14:tracePt t="59805" x="1081088" y="4911725"/>
          <p14:tracePt t="59812" x="1108075" y="4911725"/>
          <p14:tracePt t="59829" x="1152525" y="4911725"/>
          <p14:tracePt t="59854" x="1241425" y="4894263"/>
          <p14:tracePt t="59879" x="1357313" y="4884738"/>
          <p14:tracePt t="59904" x="1571625" y="4884738"/>
          <p14:tracePt t="59929" x="1776413" y="4884738"/>
          <p14:tracePt t="59934" x="1839913" y="4894263"/>
          <p14:tracePt t="59954" x="1901825" y="4894263"/>
          <p14:tracePt t="59979" x="1946275" y="4894263"/>
          <p14:tracePt t="60004" x="1982788" y="4894263"/>
          <p14:tracePt t="60029" x="2027238" y="4894263"/>
          <p14:tracePt t="60054" x="2071688" y="4894263"/>
          <p14:tracePt t="60079" x="2125663" y="4894263"/>
          <p14:tracePt t="60104" x="2232025" y="4894263"/>
          <p14:tracePt t="60129" x="2357438" y="4894263"/>
          <p14:tracePt t="60154" x="2482850" y="4894263"/>
          <p14:tracePt t="60179" x="2562225" y="4894263"/>
          <p14:tracePt t="60204" x="2643188" y="4894263"/>
          <p14:tracePt t="60229" x="2714625" y="4894263"/>
          <p14:tracePt t="60254" x="2776538" y="4894263"/>
          <p14:tracePt t="60279" x="2803525" y="4894263"/>
          <p14:tracePt t="60304" x="2857500" y="4894263"/>
          <p14:tracePt t="60329" x="2919413" y="4894263"/>
          <p14:tracePt t="60354" x="2938463" y="4894263"/>
          <p14:tracePt t="60404" x="2955925" y="4894263"/>
          <p14:tracePt t="60429" x="3009900" y="4894263"/>
          <p14:tracePt t="60454" x="3062288" y="4894263"/>
          <p14:tracePt t="60504" x="3071813" y="4894263"/>
          <p14:tracePt t="60693" x="3081338" y="4894263"/>
          <p14:tracePt t="60708" x="3089275" y="4894263"/>
          <p14:tracePt t="60772" x="3098800" y="4894263"/>
          <p14:tracePt t="60853" x="3108325" y="4894263"/>
          <p14:tracePt t="60860" x="3116263" y="4894263"/>
          <p14:tracePt t="60879" x="3143250" y="4894263"/>
          <p14:tracePt t="60904" x="3224213" y="4894263"/>
          <p14:tracePt t="60929" x="3375025" y="4894263"/>
          <p14:tracePt t="60934" x="3419475" y="4894263"/>
          <p14:tracePt t="60954" x="3536950" y="4894263"/>
          <p14:tracePt t="60980" x="3803650" y="4894263"/>
          <p14:tracePt t="61004" x="3938588" y="4894263"/>
          <p14:tracePt t="61029" x="4037013" y="4894263"/>
          <p14:tracePt t="61054" x="4062413" y="4894263"/>
          <p14:tracePt t="61079" x="4098925" y="4894263"/>
          <p14:tracePt t="61104" x="4108450" y="4894263"/>
          <p14:tracePt t="61129" x="4133850" y="4894263"/>
          <p14:tracePt t="61429" x="4152900" y="4894263"/>
          <p14:tracePt t="61436" x="4160838" y="4894263"/>
          <p14:tracePt t="61454" x="4187825" y="4894263"/>
          <p14:tracePt t="61479" x="4232275" y="4894263"/>
          <p14:tracePt t="61504" x="4303713" y="4894263"/>
          <p14:tracePt t="61529" x="4419600" y="4894263"/>
          <p14:tracePt t="61554" x="4652963" y="4894263"/>
          <p14:tracePt t="61579" x="4902200" y="4894263"/>
          <p14:tracePt t="61603" x="5116513" y="4894263"/>
          <p14:tracePt t="61629" x="5330825" y="4894263"/>
          <p14:tracePt t="61654" x="5473700" y="4894263"/>
          <p14:tracePt t="61679" x="5608638" y="4894263"/>
          <p14:tracePt t="61704" x="5670550" y="4894263"/>
          <p14:tracePt t="61729" x="5732463" y="4894263"/>
          <p14:tracePt t="61754" x="5795963" y="4894263"/>
          <p14:tracePt t="61779" x="5822950" y="4894263"/>
          <p14:tracePt t="61829" x="5848350" y="4894263"/>
          <p14:tracePt t="61854" x="5911850" y="4894263"/>
          <p14:tracePt t="61879" x="5946775" y="4894263"/>
          <p14:tracePt t="62133" x="5956300" y="4894263"/>
          <p14:tracePt t="62141" x="5965825" y="4894263"/>
          <p14:tracePt t="62153" x="5983288" y="4902200"/>
          <p14:tracePt t="62179" x="6027738" y="4902200"/>
          <p14:tracePt t="62203" x="6153150" y="4919663"/>
          <p14:tracePt t="62228" x="6296025" y="4946650"/>
          <p14:tracePt t="62254" x="6384925" y="4946650"/>
          <p14:tracePt t="62279" x="6438900" y="4946650"/>
          <p14:tracePt t="62304" x="6545263" y="4946650"/>
          <p14:tracePt t="62329" x="6680200" y="4946650"/>
          <p14:tracePt t="62353" x="6804025" y="4946650"/>
          <p14:tracePt t="62379" x="6894513" y="4946650"/>
          <p14:tracePt t="62404" x="6983413" y="4946650"/>
          <p14:tracePt t="62428" x="7081838" y="4946650"/>
          <p14:tracePt t="62453" x="7126288" y="4946650"/>
          <p14:tracePt t="62479" x="7180263" y="4946650"/>
          <p14:tracePt t="62504" x="7215188" y="4946650"/>
          <p14:tracePt t="62529" x="7296150" y="4946650"/>
          <p14:tracePt t="62554" x="7348538" y="4946650"/>
          <p14:tracePt t="62579" x="7375525" y="4946650"/>
          <p14:tracePt t="62604" x="7429500" y="4938713"/>
          <p14:tracePt t="62628" x="7545388" y="4929188"/>
          <p14:tracePt t="62653" x="7626350" y="4911725"/>
          <p14:tracePt t="62678" x="7688263" y="4911725"/>
          <p14:tracePt t="62703" x="7777163" y="4894263"/>
          <p14:tracePt t="62728" x="7875588" y="4894263"/>
          <p14:tracePt t="62753" x="8010525" y="4894263"/>
          <p14:tracePt t="62779" x="8116888" y="4894263"/>
          <p14:tracePt t="62803" x="8232775" y="4875213"/>
          <p14:tracePt t="62828" x="8402638" y="4857750"/>
          <p14:tracePt t="62853" x="8537575" y="4857750"/>
          <p14:tracePt t="62879" x="8616950" y="4857750"/>
          <p14:tracePt t="62903" x="8670925" y="4840288"/>
          <p14:tracePt t="62928" x="8705850" y="4830763"/>
          <p14:tracePt t="62933" x="8724900" y="4830763"/>
          <p14:tracePt t="62953" x="8742363" y="4830763"/>
          <p14:tracePt t="62978" x="8769350" y="4830763"/>
          <p14:tracePt t="63003" x="8786813" y="4830763"/>
          <p14:tracePt t="63028" x="8804275" y="4830763"/>
          <p14:tracePt t="63196" x="8786813" y="4840288"/>
          <p14:tracePt t="63206" x="8759825" y="4848225"/>
          <p14:tracePt t="63213" x="8715375" y="4875213"/>
          <p14:tracePt t="63228" x="8609013" y="4919663"/>
          <p14:tracePt t="63254" x="8420100" y="4991100"/>
          <p14:tracePt t="63278" x="8188325" y="5062538"/>
          <p14:tracePt t="63303" x="7920038" y="5143500"/>
          <p14:tracePt t="63328" x="7680325" y="5205413"/>
          <p14:tracePt t="63354" x="7446963" y="5241925"/>
          <p14:tracePt t="63379" x="7232650" y="5286375"/>
          <p14:tracePt t="63404" x="7081838" y="5295900"/>
          <p14:tracePt t="63428" x="6911975" y="5322888"/>
          <p14:tracePt t="63453" x="6786563" y="5322888"/>
          <p14:tracePt t="63478" x="6724650" y="5322888"/>
          <p14:tracePt t="63503" x="6697663" y="5322888"/>
          <p14:tracePt t="63652" x="6688138" y="5322888"/>
          <p14:tracePt t="63668" x="6670675" y="5322888"/>
          <p14:tracePt t="63678" x="6653213" y="5322888"/>
          <p14:tracePt t="63703" x="6545263" y="5322888"/>
          <p14:tracePt t="63728" x="6313488" y="5322888"/>
          <p14:tracePt t="63753" x="6000750" y="5330825"/>
          <p14:tracePt t="63779" x="5340350" y="5348288"/>
          <p14:tracePt t="63804" x="4875213" y="5348288"/>
          <p14:tracePt t="63828" x="4143375" y="5348288"/>
          <p14:tracePt t="63853" x="3697288" y="5348288"/>
          <p14:tracePt t="63878" x="3170238" y="5348288"/>
          <p14:tracePt t="63904" x="2581275" y="5348288"/>
          <p14:tracePt t="63928" x="2179638" y="5348288"/>
          <p14:tracePt t="63933" x="2071688" y="5348288"/>
          <p14:tracePt t="63953" x="1893888" y="5348288"/>
          <p14:tracePt t="63978" x="1697038" y="5348288"/>
          <p14:tracePt t="64004" x="1482725" y="5348288"/>
          <p14:tracePt t="64028" x="1062038" y="5348288"/>
          <p14:tracePt t="64053" x="731838" y="5348288"/>
          <p14:tracePt t="64078" x="411163" y="5348288"/>
          <p14:tracePt t="64104" x="152400" y="5348288"/>
          <p14:tracePt t="64128" x="71438" y="5348288"/>
          <p14:tracePt t="64153" x="53975" y="5348288"/>
          <p14:tracePt t="64178" x="26988" y="5348288"/>
          <p14:tracePt t="64203" x="0" y="5348288"/>
          <p14:tracePt t="64444" x="53975" y="5348288"/>
          <p14:tracePt t="64452" x="125413" y="5348288"/>
          <p14:tracePt t="64460" x="204788" y="5348288"/>
          <p14:tracePt t="64478" x="374650" y="5348288"/>
          <p14:tracePt t="64503" x="687388" y="5348288"/>
          <p14:tracePt t="64528" x="973138" y="5348288"/>
          <p14:tracePt t="64553" x="1258888" y="5348288"/>
          <p14:tracePt t="64578" x="1616075" y="5348288"/>
          <p14:tracePt t="64603" x="1938338" y="5348288"/>
          <p14:tracePt t="64628" x="2268538" y="5348288"/>
          <p14:tracePt t="64653" x="2446338" y="5348288"/>
          <p14:tracePt t="64678" x="2625725" y="5348288"/>
          <p14:tracePt t="64703" x="2759075" y="5348288"/>
          <p14:tracePt t="64728" x="2857500" y="5348288"/>
          <p14:tracePt t="64753" x="2946400" y="5348288"/>
          <p14:tracePt t="64779" x="3044825" y="5375275"/>
          <p14:tracePt t="64804" x="3187700" y="5394325"/>
          <p14:tracePt t="64828" x="3295650" y="5402263"/>
          <p14:tracePt t="64853" x="3330575" y="5402263"/>
          <p14:tracePt t="64878" x="3340100" y="5402263"/>
          <p14:tracePt t="64903" x="3348038" y="5402263"/>
          <p14:tracePt t="64928" x="3357563" y="5402263"/>
          <p14:tracePt t="65389" x="3375025" y="5402263"/>
          <p14:tracePt t="65412" x="3384550" y="5402263"/>
          <p14:tracePt t="65421" x="3402013" y="5402263"/>
          <p14:tracePt t="65436" x="3411538" y="5402263"/>
          <p14:tracePt t="65453" x="3455988" y="5394325"/>
          <p14:tracePt t="65478" x="3571875" y="5384800"/>
          <p14:tracePt t="65503" x="3759200" y="5357813"/>
          <p14:tracePt t="65528" x="3946525" y="5330825"/>
          <p14:tracePt t="65553" x="4108450" y="5313363"/>
          <p14:tracePt t="65578" x="4259263" y="5313363"/>
          <p14:tracePt t="65603" x="4357688" y="5313363"/>
          <p14:tracePt t="65628" x="4384675" y="5303838"/>
          <p14:tracePt t="65653" x="4402138" y="5295900"/>
          <p14:tracePt t="65678" x="4465638" y="5295900"/>
          <p14:tracePt t="65703" x="4491038" y="5295900"/>
          <p14:tracePt t="66381" x="4510088" y="5295900"/>
          <p14:tracePt t="66388" x="4518025" y="5295900"/>
          <p14:tracePt t="66403" x="4554538" y="5295900"/>
          <p14:tracePt t="66428" x="4697413" y="5330825"/>
          <p14:tracePt t="66453" x="4768850" y="5340350"/>
          <p14:tracePt t="66478" x="4840288" y="5340350"/>
          <p14:tracePt t="66503" x="4884738" y="5340350"/>
          <p14:tracePt t="66528" x="4956175" y="5340350"/>
          <p14:tracePt t="66553" x="5037138" y="5340350"/>
          <p14:tracePt t="66578" x="5126038" y="5340350"/>
          <p14:tracePt t="66603" x="5205413" y="5340350"/>
          <p14:tracePt t="66628" x="5295900" y="5340350"/>
          <p14:tracePt t="66653" x="5322888" y="5340350"/>
          <p14:tracePt t="66678" x="5367338" y="5340350"/>
          <p14:tracePt t="66703" x="5456238" y="5330825"/>
          <p14:tracePt t="66728" x="5510213" y="5322888"/>
          <p14:tracePt t="66753" x="5518150" y="5322888"/>
          <p14:tracePt t="66778" x="5527675" y="5322888"/>
          <p14:tracePt t="66911" x="5527675" y="5313363"/>
          <p14:tracePt t="67036" x="5527675" y="5303838"/>
          <p14:tracePt t="67148" x="5518150" y="5295900"/>
          <p14:tracePt t="67349" x="5518150" y="5286375"/>
          <p14:tracePt t="67373" x="5510213" y="5286375"/>
          <p14:tracePt t="67396" x="5500688" y="5286375"/>
          <p14:tracePt t="67412" x="5491163" y="5286375"/>
          <p14:tracePt t="67428" x="5483225" y="5286375"/>
          <p14:tracePt t="67453" x="5465763" y="5286375"/>
          <p14:tracePt t="67478" x="5446713" y="5295900"/>
          <p14:tracePt t="67557" x="5438775" y="5295900"/>
          <p14:tracePt t="67613" x="5429250" y="5295900"/>
          <p14:tracePt t="67717" x="5419725" y="5295900"/>
          <p14:tracePt t="70717" x="5419725" y="5303838"/>
          <p14:tracePt t="70797" x="5411788" y="5313363"/>
          <p14:tracePt t="70812" x="5402263" y="5313363"/>
          <p14:tracePt t="70836" x="5394325" y="5322888"/>
          <p14:tracePt t="70844" x="5394325" y="5330825"/>
          <p14:tracePt t="70853" x="5384800" y="5330825"/>
          <p14:tracePt t="70877" x="5367338" y="5340350"/>
          <p14:tracePt t="70902" x="5330825" y="5340350"/>
          <p14:tracePt t="70927" x="5276850" y="5367338"/>
          <p14:tracePt t="70932" x="5259388" y="5367338"/>
          <p14:tracePt t="70952" x="5214938" y="5375275"/>
          <p14:tracePt t="70977" x="5187950" y="5394325"/>
          <p14:tracePt t="71002" x="5160963" y="5402263"/>
          <p14:tracePt t="71028" x="5143500" y="5402263"/>
          <p14:tracePt t="71052" x="5126038" y="5402263"/>
          <p14:tracePt t="71102" x="5116513" y="5402263"/>
          <p14:tracePt t="71317" x="5108575" y="5402263"/>
          <p14:tracePt t="71333" x="5099050" y="5402263"/>
          <p14:tracePt t="71364" x="5089525" y="5394325"/>
          <p14:tracePt t="71388" x="5089525" y="5384800"/>
          <p14:tracePt t="71396" x="5081588" y="5375275"/>
          <p14:tracePt t="71413" x="5072063" y="5375275"/>
          <p14:tracePt t="71637" x="5081588" y="5375275"/>
          <p14:tracePt t="71661" x="5089525" y="5375275"/>
          <p14:tracePt t="71677" x="5099050" y="5384800"/>
          <p14:tracePt t="71700" x="5108575" y="5384800"/>
          <p14:tracePt t="71708" x="5116513" y="5384800"/>
          <p14:tracePt t="71727" x="5126038" y="5384800"/>
          <p14:tracePt t="71752" x="5143500" y="5384800"/>
          <p14:tracePt t="71777" x="5160963" y="5384800"/>
          <p14:tracePt t="71802" x="5180013" y="5384800"/>
          <p14:tracePt t="71827" x="5205413" y="5384800"/>
          <p14:tracePt t="71852" x="5348288" y="5384800"/>
          <p14:tracePt t="71877" x="5616575" y="5384800"/>
          <p14:tracePt t="71902" x="5875338" y="5357813"/>
          <p14:tracePt t="71927" x="6099175" y="5295900"/>
          <p14:tracePt t="71952" x="6296025" y="5214938"/>
          <p14:tracePt t="71977" x="6473825" y="5160963"/>
          <p14:tracePt t="72002" x="6554788" y="5133975"/>
          <p14:tracePt t="72027" x="6562725" y="5133975"/>
          <p14:tracePt t="72117" x="6545263" y="5133975"/>
          <p14:tracePt t="72125" x="6510338" y="5133975"/>
          <p14:tracePt t="72132" x="6483350" y="5133975"/>
          <p14:tracePt t="72152" x="6394450" y="5133975"/>
          <p14:tracePt t="72177" x="6251575" y="5126038"/>
          <p14:tracePt t="72203" x="6062663" y="5116513"/>
          <p14:tracePt t="72227" x="5894388" y="5081588"/>
          <p14:tracePt t="72252" x="5697538" y="5054600"/>
          <p14:tracePt t="72277" x="5589588" y="5045075"/>
          <p14:tracePt t="72302" x="5446713" y="5018088"/>
          <p14:tracePt t="72327" x="5322888" y="5010150"/>
          <p14:tracePt t="72352" x="5214938" y="5010150"/>
          <p14:tracePt t="72377" x="5180013" y="5010150"/>
          <p14:tracePt t="72402" x="5160963" y="5010150"/>
          <p14:tracePt t="72452" x="5143500" y="5010150"/>
          <p14:tracePt t="72477" x="5116513" y="5010150"/>
          <p14:tracePt t="72502" x="5072063" y="5010150"/>
          <p14:tracePt t="72527" x="4991100" y="5037138"/>
          <p14:tracePt t="72552" x="4929188" y="5054600"/>
          <p14:tracePt t="72577" x="4919663" y="5062538"/>
          <p14:tracePt t="72653" x="4902200" y="5072063"/>
          <p14:tracePt t="72773" x="4894263" y="5081588"/>
          <p14:tracePt t="72805" x="4884738" y="5081588"/>
          <p14:tracePt t="72837" x="4884738" y="5089525"/>
          <p14:tracePt t="72845" x="4884738" y="5099050"/>
          <p14:tracePt t="72869" x="4875213" y="5108575"/>
          <p14:tracePt t="72900" x="4867275" y="5116513"/>
          <p14:tracePt t="72910" x="4867275" y="5126038"/>
          <p14:tracePt t="72927" x="4857750" y="5133975"/>
          <p14:tracePt t="72956" x="4848225" y="5133975"/>
          <p14:tracePt t="73365" x="4840288" y="5133975"/>
          <p14:tracePt t="73373" x="4840288" y="5126038"/>
          <p14:tracePt t="73381" x="4840288" y="5108575"/>
          <p14:tracePt t="73402" x="4840288" y="5081588"/>
          <p14:tracePt t="73427" x="4867275" y="5010150"/>
          <p14:tracePt t="73430" x="4894263" y="4983163"/>
          <p14:tracePt t="73452" x="4946650" y="4875213"/>
          <p14:tracePt t="73477" x="5000625" y="4803775"/>
          <p14:tracePt t="73502" x="5054600" y="4768850"/>
          <p14:tracePt t="73527" x="5099050" y="4741863"/>
          <p14:tracePt t="73552" x="5170488" y="4732338"/>
          <p14:tracePt t="73577" x="5232400" y="4705350"/>
          <p14:tracePt t="73602" x="5295900" y="4705350"/>
          <p14:tracePt t="73627" x="5313363" y="4705350"/>
          <p14:tracePt t="73684" x="5313363" y="4732338"/>
          <p14:tracePt t="73702" x="5313363" y="4776788"/>
          <p14:tracePt t="73727" x="5268913" y="4902200"/>
          <p14:tracePt t="73752" x="5170488" y="5018088"/>
          <p14:tracePt t="73777" x="5099050" y="5108575"/>
          <p14:tracePt t="73802" x="5018088" y="5180013"/>
          <p14:tracePt t="73828" x="4938713" y="5241925"/>
          <p14:tracePt t="73852" x="4902200" y="5268913"/>
          <p14:tracePt t="73877" x="4813300" y="5295900"/>
          <p14:tracePt t="73902" x="4759325" y="5322888"/>
          <p14:tracePt t="73927" x="4714875" y="5340350"/>
          <p14:tracePt t="73952" x="4705350" y="5340350"/>
          <p14:tracePt t="73977" x="4697413" y="5348288"/>
          <p14:tracePt t="74765" x="4679950" y="5348288"/>
          <p14:tracePt t="74773" x="4660900" y="5348288"/>
          <p14:tracePt t="74781" x="4652963" y="5348288"/>
          <p14:tracePt t="74802" x="4608513" y="5367338"/>
          <p14:tracePt t="74827" x="4446588" y="5456238"/>
          <p14:tracePt t="74852" x="3983038" y="5616575"/>
          <p14:tracePt t="74877" x="2795588" y="5857875"/>
          <p14:tracePt t="74902" x="1795463" y="5894388"/>
          <p14:tracePt t="74927" x="714375" y="5751513"/>
          <p14:tracePt t="74932" x="419100" y="5643563"/>
          <p14:tracePt t="74952" x="9525" y="5446713"/>
          <p14:tracePt t="75029" x="0" y="4670425"/>
          <p14:tracePt t="75036" x="88900" y="4616450"/>
          <p14:tracePt t="75052" x="187325" y="4554538"/>
          <p14:tracePt t="75077" x="758825" y="4419600"/>
          <p14:tracePt t="75102" x="1482725" y="4384675"/>
          <p14:tracePt t="75127" x="2490788" y="4402138"/>
          <p14:tracePt t="75152" x="3259138" y="4527550"/>
          <p14:tracePt t="75177" x="3705225" y="4652963"/>
          <p14:tracePt t="75202" x="3990975" y="4803775"/>
          <p14:tracePt t="75227" x="4054475" y="4867275"/>
          <p14:tracePt t="75252" x="4054475" y="4946650"/>
          <p14:tracePt t="75277" x="4054475" y="5187950"/>
          <p14:tracePt t="75302" x="4054475" y="5394325"/>
          <p14:tracePt t="75327" x="3875088" y="5634038"/>
          <p14:tracePt t="75352" x="3562350" y="5795963"/>
          <p14:tracePt t="75377" x="3133725" y="5857875"/>
          <p14:tracePt t="75402" x="2714625" y="5857875"/>
          <p14:tracePt t="75427" x="2465388" y="5795963"/>
          <p14:tracePt t="75430" x="2446338" y="5776913"/>
          <p14:tracePt t="75452" x="2419350" y="5732463"/>
          <p14:tracePt t="75477" x="2490788" y="5518150"/>
          <p14:tracePt t="75502" x="2687638" y="5313363"/>
          <p14:tracePt t="75527" x="3224213" y="5116513"/>
          <p14:tracePt t="75552" x="4170363" y="4938713"/>
          <p14:tracePt t="75577" x="5259388" y="4857750"/>
          <p14:tracePt t="75602" x="6205538" y="4857750"/>
          <p14:tracePt t="75627" x="6894513" y="4911725"/>
          <p14:tracePt t="75652" x="7205663" y="5045075"/>
          <p14:tracePt t="75677" x="7286625" y="5126038"/>
          <p14:tracePt t="75702" x="7286625" y="5170488"/>
          <p14:tracePt t="75727" x="7269163" y="5205413"/>
          <p14:tracePt t="75752" x="7224713" y="5241925"/>
          <p14:tracePt t="75777" x="7153275" y="5276850"/>
          <p14:tracePt t="75802" x="7108825" y="5295900"/>
          <p14:tracePt t="75827" x="7089775" y="5303838"/>
          <p14:tracePt t="76061" x="7081838" y="5303838"/>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800" dirty="0">
                <a:solidFill>
                  <a:srgbClr val="002060"/>
                </a:solidFill>
                <a:latin typeface="Berlin Sans FB Demi" panose="020E0802020502020306" pitchFamily="34" charset="0"/>
              </a:rPr>
              <a:t>Ministry of higher Education                                     and Scientific Research</a:t>
            </a: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600" dirty="0">
                <a:solidFill>
                  <a:srgbClr val="002060"/>
                </a:solidFill>
                <a:latin typeface="Berlin Sans FB Demi" panose="020E0802020502020306" pitchFamily="34" charset="0"/>
              </a:rPr>
              <a:t>University of </a:t>
            </a:r>
            <a:r>
              <a:rPr lang="en-US" sz="1600" dirty="0" err="1">
                <a:solidFill>
                  <a:srgbClr val="002060"/>
                </a:solidFill>
                <a:latin typeface="Berlin Sans FB Demi" panose="020E0802020502020306" pitchFamily="34" charset="0"/>
              </a:rPr>
              <a:t>Basrah</a:t>
            </a:r>
            <a:r>
              <a:rPr lang="en-US" sz="1600" dirty="0">
                <a:solidFill>
                  <a:srgbClr val="002060"/>
                </a:solidFill>
                <a:latin typeface="Berlin Sans FB Demi" panose="020E0802020502020306" pitchFamily="34" charset="0"/>
              </a:rPr>
              <a:t>                Al-</a:t>
            </a:r>
            <a:r>
              <a:rPr lang="en-US" sz="1600" dirty="0" err="1">
                <a:solidFill>
                  <a:srgbClr val="002060"/>
                </a:solidFill>
                <a:latin typeface="Berlin Sans FB Demi" panose="020E0802020502020306" pitchFamily="34" charset="0"/>
              </a:rPr>
              <a:t>zahraa</a:t>
            </a:r>
            <a:r>
              <a:rPr lang="en-US" sz="1600" dirty="0">
                <a:solidFill>
                  <a:srgbClr val="002060"/>
                </a:solidFill>
                <a:latin typeface="Berlin Sans FB Demi" panose="020E0802020502020306" pitchFamily="34" charset="0"/>
              </a:rPr>
              <a:t> medical college</a:t>
            </a:r>
          </a:p>
        </p:txBody>
      </p:sp>
      <p:sp>
        <p:nvSpPr>
          <p:cNvPr id="9" name="Rectangle 8"/>
          <p:cNvSpPr/>
          <p:nvPr/>
        </p:nvSpPr>
        <p:spPr>
          <a:xfrm>
            <a:off x="0" y="6400800"/>
            <a:ext cx="9144000" cy="45489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245"/>
          <a:stretch/>
        </p:blipFill>
        <p:spPr>
          <a:xfrm>
            <a:off x="8368937" y="6409955"/>
            <a:ext cx="775063" cy="450618"/>
          </a:xfrm>
          <a:prstGeom prst="rect">
            <a:avLst/>
          </a:prstGeom>
        </p:spPr>
      </p:pic>
      <p:sp>
        <p:nvSpPr>
          <p:cNvPr id="8" name="مستطيل 7"/>
          <p:cNvSpPr/>
          <p:nvPr/>
        </p:nvSpPr>
        <p:spPr>
          <a:xfrm>
            <a:off x="12864" y="4479235"/>
            <a:ext cx="9137568" cy="1483483"/>
          </a:xfrm>
          <a:prstGeom prst="rect">
            <a:avLst/>
          </a:prstGeom>
        </p:spPr>
        <p:txBody>
          <a:bodyPr wrap="square">
            <a:spAutoFit/>
          </a:bodyPr>
          <a:lstStyle/>
          <a:p>
            <a:pPr marL="469900" lvl="0" indent="-457200" algn="just">
              <a:lnSpc>
                <a:spcPct val="130000"/>
              </a:lnSpc>
              <a:spcBef>
                <a:spcPts val="1445"/>
              </a:spcBef>
              <a:buFont typeface="+mj-lt"/>
              <a:buAutoNum type="arabicPeriod" startAt="8"/>
              <a:tabLst>
                <a:tab pos="317500" algn="l"/>
              </a:tabLst>
            </a:pPr>
            <a:r>
              <a:rPr lang="en-US" sz="2400" dirty="0">
                <a:solidFill>
                  <a:prstClr val="black"/>
                </a:solidFill>
                <a:latin typeface="Times New Roman"/>
                <a:cs typeface="Times New Roman"/>
              </a:rPr>
              <a:t>Discuss the concept of enzyme cascades and the use of protein kinases and phosphatases to regulate activity. </a:t>
            </a:r>
            <a:r>
              <a:rPr lang="en-US" sz="2400" dirty="0">
                <a:solidFill>
                  <a:srgbClr val="FF0000"/>
                </a:solidFill>
                <a:latin typeface="Times New Roman"/>
                <a:cs typeface="Times New Roman"/>
              </a:rPr>
              <a:t>(LO 3.8)</a:t>
            </a:r>
          </a:p>
          <a:p>
            <a:pPr lvl="0"/>
            <a:endParaRPr lang="en-US" sz="2800" b="1" dirty="0">
              <a:solidFill>
                <a:prstClr val="black"/>
              </a:solidFill>
            </a:endParaRPr>
          </a:p>
        </p:txBody>
      </p:sp>
      <p:sp>
        <p:nvSpPr>
          <p:cNvPr id="10" name="مستطيل 9"/>
          <p:cNvSpPr/>
          <p:nvPr/>
        </p:nvSpPr>
        <p:spPr>
          <a:xfrm>
            <a:off x="6432" y="691549"/>
            <a:ext cx="9137568" cy="1023357"/>
          </a:xfrm>
          <a:prstGeom prst="rect">
            <a:avLst/>
          </a:prstGeom>
        </p:spPr>
        <p:txBody>
          <a:bodyPr wrap="square">
            <a:spAutoFit/>
          </a:bodyPr>
          <a:lstStyle/>
          <a:p>
            <a:pPr lvl="0"/>
            <a:r>
              <a:rPr lang="en-US" sz="2400" b="1" dirty="0">
                <a:solidFill>
                  <a:srgbClr val="FF0000"/>
                </a:solidFill>
              </a:rPr>
              <a:t>The Learning Objectives (LO):</a:t>
            </a:r>
          </a:p>
          <a:p>
            <a:pPr marL="12700" lvl="0">
              <a:spcBef>
                <a:spcPts val="1540"/>
              </a:spcBef>
            </a:pPr>
            <a:r>
              <a:rPr lang="en-US" sz="2400" b="1" spc="-5" dirty="0">
                <a:solidFill>
                  <a:srgbClr val="001F5F"/>
                </a:solidFill>
                <a:latin typeface="Times New Roman"/>
                <a:cs typeface="Times New Roman"/>
              </a:rPr>
              <a:t>At the </a:t>
            </a:r>
            <a:r>
              <a:rPr lang="en-US" sz="2400" b="1" dirty="0">
                <a:solidFill>
                  <a:srgbClr val="001F5F"/>
                </a:solidFill>
                <a:latin typeface="Times New Roman"/>
                <a:cs typeface="Times New Roman"/>
              </a:rPr>
              <a:t>end of </a:t>
            </a:r>
            <a:r>
              <a:rPr lang="en-US" sz="2400" b="1" spc="-5" dirty="0">
                <a:solidFill>
                  <a:srgbClr val="001F5F"/>
                </a:solidFill>
                <a:latin typeface="Times New Roman"/>
                <a:cs typeface="Times New Roman"/>
              </a:rPr>
              <a:t>this </a:t>
            </a:r>
            <a:r>
              <a:rPr lang="en-US" sz="2400" b="1" spc="-10" dirty="0">
                <a:solidFill>
                  <a:srgbClr val="001F5F"/>
                </a:solidFill>
                <a:latin typeface="Times New Roman"/>
                <a:cs typeface="Times New Roman"/>
              </a:rPr>
              <a:t>lecture </a:t>
            </a:r>
            <a:r>
              <a:rPr lang="en-US" sz="2400" b="1" dirty="0">
                <a:solidFill>
                  <a:srgbClr val="001F5F"/>
                </a:solidFill>
                <a:latin typeface="Times New Roman"/>
                <a:cs typeface="Times New Roman"/>
              </a:rPr>
              <a:t>you </a:t>
            </a:r>
            <a:r>
              <a:rPr lang="en-US" sz="2400" b="1" spc="-5" dirty="0">
                <a:solidFill>
                  <a:srgbClr val="001F5F"/>
                </a:solidFill>
                <a:latin typeface="Times New Roman"/>
                <a:cs typeface="Times New Roman"/>
              </a:rPr>
              <a:t>should be </a:t>
            </a:r>
            <a:r>
              <a:rPr lang="en-US" sz="2400" b="1" dirty="0">
                <a:solidFill>
                  <a:srgbClr val="001F5F"/>
                </a:solidFill>
                <a:latin typeface="Times New Roman"/>
                <a:cs typeface="Times New Roman"/>
              </a:rPr>
              <a:t>able</a:t>
            </a:r>
            <a:r>
              <a:rPr lang="en-US" sz="2400" b="1" spc="15" dirty="0">
                <a:solidFill>
                  <a:srgbClr val="001F5F"/>
                </a:solidFill>
                <a:latin typeface="Times New Roman"/>
                <a:cs typeface="Times New Roman"/>
              </a:rPr>
              <a:t> </a:t>
            </a:r>
            <a:r>
              <a:rPr lang="en-US" sz="2400" b="1" dirty="0">
                <a:solidFill>
                  <a:srgbClr val="001F5F"/>
                </a:solidFill>
                <a:latin typeface="Times New Roman"/>
                <a:cs typeface="Times New Roman"/>
              </a:rPr>
              <a:t>to:</a:t>
            </a:r>
            <a:endParaRPr lang="en-US" sz="2400" dirty="0">
              <a:solidFill>
                <a:prstClr val="black"/>
              </a:solidFill>
              <a:latin typeface="Times New Roman"/>
              <a:cs typeface="Times New Roman"/>
            </a:endParaRPr>
          </a:p>
        </p:txBody>
      </p:sp>
      <p:sp>
        <p:nvSpPr>
          <p:cNvPr id="12" name="مستطيل 11"/>
          <p:cNvSpPr/>
          <p:nvPr/>
        </p:nvSpPr>
        <p:spPr>
          <a:xfrm>
            <a:off x="0" y="2013266"/>
            <a:ext cx="9144000" cy="1004699"/>
          </a:xfrm>
          <a:prstGeom prst="rect">
            <a:avLst/>
          </a:prstGeom>
        </p:spPr>
        <p:txBody>
          <a:bodyPr wrap="square">
            <a:spAutoFit/>
          </a:bodyPr>
          <a:lstStyle/>
          <a:p>
            <a:pPr marL="469900" lvl="0" indent="-457200" algn="just">
              <a:lnSpc>
                <a:spcPct val="130000"/>
              </a:lnSpc>
              <a:spcBef>
                <a:spcPts val="1445"/>
              </a:spcBef>
              <a:buFont typeface="+mj-lt"/>
              <a:buAutoNum type="arabicPeriod" startAt="6"/>
              <a:tabLst>
                <a:tab pos="317500" algn="l"/>
              </a:tabLst>
            </a:pPr>
            <a:r>
              <a:rPr lang="en-US" sz="2400" dirty="0">
                <a:solidFill>
                  <a:prstClr val="black"/>
                </a:solidFill>
                <a:latin typeface="Times New Roman"/>
                <a:cs typeface="Times New Roman"/>
              </a:rPr>
              <a:t>List the major regulatory mechanisms that control enzyme activity (plus examples). </a:t>
            </a:r>
            <a:r>
              <a:rPr lang="en-US" sz="2400" dirty="0">
                <a:solidFill>
                  <a:srgbClr val="FF0000"/>
                </a:solidFill>
                <a:latin typeface="Times New Roman"/>
                <a:cs typeface="Times New Roman"/>
              </a:rPr>
              <a:t>(LO 3.6)</a:t>
            </a:r>
          </a:p>
        </p:txBody>
      </p:sp>
      <p:sp>
        <p:nvSpPr>
          <p:cNvPr id="14" name="مستطيل 13"/>
          <p:cNvSpPr/>
          <p:nvPr/>
        </p:nvSpPr>
        <p:spPr>
          <a:xfrm>
            <a:off x="12864" y="3316326"/>
            <a:ext cx="9137568" cy="1004699"/>
          </a:xfrm>
          <a:prstGeom prst="rect">
            <a:avLst/>
          </a:prstGeom>
        </p:spPr>
        <p:txBody>
          <a:bodyPr wrap="square">
            <a:spAutoFit/>
          </a:bodyPr>
          <a:lstStyle/>
          <a:p>
            <a:pPr marL="469900" lvl="0" indent="-457200" algn="just">
              <a:lnSpc>
                <a:spcPct val="130000"/>
              </a:lnSpc>
              <a:spcBef>
                <a:spcPts val="1445"/>
              </a:spcBef>
              <a:buFont typeface="+mj-lt"/>
              <a:buAutoNum type="arabicPeriod" startAt="7"/>
              <a:tabLst>
                <a:tab pos="317500" algn="l"/>
              </a:tabLst>
            </a:pPr>
            <a:r>
              <a:rPr lang="en-US" sz="2400" dirty="0">
                <a:solidFill>
                  <a:prstClr val="black"/>
                </a:solidFill>
                <a:latin typeface="Times New Roman"/>
                <a:cs typeface="Times New Roman"/>
              </a:rPr>
              <a:t>Discuss the allosteric properties of a key regulatory enzyme such as phosphofructokinase. </a:t>
            </a:r>
            <a:r>
              <a:rPr lang="en-US" sz="2400" dirty="0">
                <a:solidFill>
                  <a:srgbClr val="FF0000"/>
                </a:solidFill>
                <a:latin typeface="Times New Roman"/>
                <a:cs typeface="Times New Roman"/>
              </a:rPr>
              <a:t>(LO 3.7)</a:t>
            </a:r>
            <a:endParaRPr lang="en-US" sz="2400" b="1" dirty="0">
              <a:solidFill>
                <a:srgbClr val="FF0000"/>
              </a:solidFill>
              <a:latin typeface="Times New Roman"/>
              <a:cs typeface="Times New Roman"/>
            </a:endParaRPr>
          </a:p>
        </p:txBody>
      </p:sp>
      <p:pic>
        <p:nvPicPr>
          <p:cNvPr id="15" name="Picture 5">
            <a:extLst>
              <a:ext uri="{FF2B5EF4-FFF2-40B4-BE49-F238E27FC236}">
                <a16:creationId xmlns:a16="http://schemas.microsoft.com/office/drawing/2014/main" id="{A2488374-AF80-4CF1-A49E-E2AB78A469AB}"/>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114800" y="1"/>
            <a:ext cx="761999" cy="685800"/>
          </a:xfrm>
          <a:prstGeom prst="rect">
            <a:avLst/>
          </a:prstGeom>
        </p:spPr>
      </p:pic>
      <p:pic>
        <p:nvPicPr>
          <p:cNvPr id="16" name="Picture 2" descr="ÙØªÙØ¬Ø© Ø¨Ø­Ø« Ø§ÙØµÙØ± Ø¹Ù âªbook iconâ¬â">
            <a:extLst>
              <a:ext uri="{FF2B5EF4-FFF2-40B4-BE49-F238E27FC236}">
                <a16:creationId xmlns:a16="http://schemas.microsoft.com/office/drawing/2014/main" id="{9AD09C18-43BB-4FF7-B756-ABD642F93E5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64" y="6388169"/>
            <a:ext cx="480151" cy="4801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44364611"/>
      </p:ext>
    </p:extLst>
  </p:cSld>
  <p:clrMapOvr>
    <a:masterClrMapping/>
  </p:clrMapOvr>
  <mc:AlternateContent xmlns:mc="http://schemas.openxmlformats.org/markup-compatibility/2006" xmlns:p14="http://schemas.microsoft.com/office/powerpoint/2010/main">
    <mc:Choice Requires="p14">
      <p:transition spd="slow" p14:dur="2000" advTm="38327"/>
    </mc:Choice>
    <mc:Fallback xmlns="">
      <p:transition spd="slow" advTm="383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800" dirty="0">
                <a:solidFill>
                  <a:srgbClr val="002060"/>
                </a:solidFill>
                <a:latin typeface="Berlin Sans FB Demi" panose="020E0802020502020306" pitchFamily="34" charset="0"/>
              </a:rPr>
              <a:t>Ministry of higher Education                                     and Scientific Research</a:t>
            </a: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600" dirty="0">
                <a:solidFill>
                  <a:srgbClr val="002060"/>
                </a:solidFill>
                <a:latin typeface="Berlin Sans FB Demi" panose="020E0802020502020306" pitchFamily="34" charset="0"/>
              </a:rPr>
              <a:t>University of </a:t>
            </a:r>
            <a:r>
              <a:rPr lang="en-US" sz="1600" dirty="0" err="1">
                <a:solidFill>
                  <a:srgbClr val="002060"/>
                </a:solidFill>
                <a:latin typeface="Berlin Sans FB Demi" panose="020E0802020502020306" pitchFamily="34" charset="0"/>
              </a:rPr>
              <a:t>Basrah</a:t>
            </a:r>
            <a:r>
              <a:rPr lang="en-US" sz="1600" dirty="0">
                <a:solidFill>
                  <a:srgbClr val="002060"/>
                </a:solidFill>
                <a:latin typeface="Berlin Sans FB Demi" panose="020E0802020502020306" pitchFamily="34" charset="0"/>
              </a:rPr>
              <a:t>                Al-</a:t>
            </a:r>
            <a:r>
              <a:rPr lang="en-US" sz="1600" dirty="0" err="1">
                <a:solidFill>
                  <a:srgbClr val="002060"/>
                </a:solidFill>
                <a:latin typeface="Berlin Sans FB Demi" panose="020E0802020502020306" pitchFamily="34" charset="0"/>
              </a:rPr>
              <a:t>zahraa</a:t>
            </a:r>
            <a:r>
              <a:rPr lang="en-US" sz="1600" dirty="0">
                <a:solidFill>
                  <a:srgbClr val="002060"/>
                </a:solidFill>
                <a:latin typeface="Berlin Sans FB Demi" panose="020E0802020502020306" pitchFamily="34" charset="0"/>
              </a:rPr>
              <a:t> medical college</a:t>
            </a:r>
          </a:p>
        </p:txBody>
      </p:sp>
      <p:sp>
        <p:nvSpPr>
          <p:cNvPr id="9" name="Rectangle 8"/>
          <p:cNvSpPr/>
          <p:nvPr/>
        </p:nvSpPr>
        <p:spPr>
          <a:xfrm>
            <a:off x="0" y="6400800"/>
            <a:ext cx="9144000" cy="45489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245"/>
          <a:stretch/>
        </p:blipFill>
        <p:spPr>
          <a:xfrm>
            <a:off x="8368937" y="6409955"/>
            <a:ext cx="775063" cy="450618"/>
          </a:xfrm>
          <a:prstGeom prst="rect">
            <a:avLst/>
          </a:prstGeom>
        </p:spPr>
      </p:pic>
      <p:sp>
        <p:nvSpPr>
          <p:cNvPr id="8" name="object 2"/>
          <p:cNvSpPr txBox="1">
            <a:spLocks/>
          </p:cNvSpPr>
          <p:nvPr/>
        </p:nvSpPr>
        <p:spPr>
          <a:xfrm rot="10800000" flipV="1">
            <a:off x="-12888" y="837798"/>
            <a:ext cx="9156888" cy="401392"/>
          </a:xfrm>
          <a:prstGeom prst="rect">
            <a:avLst/>
          </a:prstGeom>
          <a:ln w="9144">
            <a:noFill/>
          </a:ln>
        </p:spPr>
        <p:txBody>
          <a:bodyPr vert="horz" wrap="square" lIns="0" tIns="3175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373505" rtl="1">
              <a:lnSpc>
                <a:spcPct val="100000"/>
              </a:lnSpc>
              <a:spcBef>
                <a:spcPts val="250"/>
              </a:spcBef>
            </a:pPr>
            <a:r>
              <a:rPr lang="en-US" sz="2400" b="1" spc="-5" dirty="0">
                <a:solidFill>
                  <a:srgbClr val="FF0000"/>
                </a:solidFill>
              </a:rPr>
              <a:t>Main mechanisms which regulate the  blood clotting cascade:</a:t>
            </a:r>
          </a:p>
        </p:txBody>
      </p:sp>
      <p:sp>
        <p:nvSpPr>
          <p:cNvPr id="10" name="مستطيل 9"/>
          <p:cNvSpPr/>
          <p:nvPr/>
        </p:nvSpPr>
        <p:spPr>
          <a:xfrm>
            <a:off x="-12888" y="1415126"/>
            <a:ext cx="9156888" cy="461665"/>
          </a:xfrm>
          <a:prstGeom prst="rect">
            <a:avLst/>
          </a:prstGeom>
        </p:spPr>
        <p:txBody>
          <a:bodyPr wrap="square">
            <a:spAutoFit/>
          </a:bodyPr>
          <a:lstStyle/>
          <a:p>
            <a:pPr marL="469900" indent="-457200">
              <a:lnSpc>
                <a:spcPct val="100000"/>
              </a:lnSpc>
              <a:spcBef>
                <a:spcPts val="100"/>
              </a:spcBef>
              <a:buFont typeface="+mj-lt"/>
              <a:buAutoNum type="arabicPeriod" startAt="3"/>
              <a:tabLst>
                <a:tab pos="469265" algn="l"/>
              </a:tabLst>
            </a:pPr>
            <a:r>
              <a:rPr lang="en-US" sz="2400" b="1" dirty="0">
                <a:solidFill>
                  <a:srgbClr val="6F2F9F"/>
                </a:solidFill>
                <a:latin typeface="Times New Roman"/>
                <a:cs typeface="Times New Roman"/>
              </a:rPr>
              <a:t>Feedback activation by thrombin.</a:t>
            </a:r>
          </a:p>
        </p:txBody>
      </p:sp>
      <p:sp>
        <p:nvSpPr>
          <p:cNvPr id="15" name="مستطيل 14"/>
          <p:cNvSpPr/>
          <p:nvPr/>
        </p:nvSpPr>
        <p:spPr>
          <a:xfrm>
            <a:off x="-1" y="1996116"/>
            <a:ext cx="9144001" cy="830997"/>
          </a:xfrm>
          <a:prstGeom prst="rect">
            <a:avLst/>
          </a:prstGeom>
        </p:spPr>
        <p:txBody>
          <a:bodyPr wrap="square">
            <a:spAutoFit/>
          </a:bodyPr>
          <a:lstStyle/>
          <a:p>
            <a:pPr marL="342900" indent="-342900" algn="just">
              <a:buFont typeface="Wingdings" pitchFamily="2" charset="2"/>
              <a:buChar char="ü"/>
            </a:pPr>
            <a:r>
              <a:rPr lang="en-US" sz="2400" dirty="0">
                <a:cs typeface="+mj-cs"/>
              </a:rPr>
              <a:t>Activated thrombin enhances the conversion of Factors V, VII and XI to activated  forms.</a:t>
            </a:r>
          </a:p>
        </p:txBody>
      </p:sp>
      <p:sp>
        <p:nvSpPr>
          <p:cNvPr id="17" name="مستطيل 16"/>
          <p:cNvSpPr/>
          <p:nvPr/>
        </p:nvSpPr>
        <p:spPr>
          <a:xfrm>
            <a:off x="7673010" y="797417"/>
            <a:ext cx="1749286" cy="524567"/>
          </a:xfrm>
          <a:prstGeom prst="rect">
            <a:avLst/>
          </a:prstGeom>
        </p:spPr>
        <p:txBody>
          <a:bodyPr wrap="square">
            <a:spAutoFit/>
          </a:bodyPr>
          <a:lstStyle/>
          <a:p>
            <a:pPr marL="12700" lvl="0" algn="ctr">
              <a:lnSpc>
                <a:spcPct val="130000"/>
              </a:lnSpc>
              <a:spcBef>
                <a:spcPts val="1445"/>
              </a:spcBef>
              <a:tabLst>
                <a:tab pos="317500" algn="l"/>
              </a:tabLst>
            </a:pPr>
            <a:r>
              <a:rPr lang="en-US" sz="2400" b="1" dirty="0">
                <a:solidFill>
                  <a:srgbClr val="FF0000"/>
                </a:solidFill>
                <a:latin typeface="Times New Roman"/>
                <a:cs typeface="Times New Roman"/>
              </a:rPr>
              <a:t>LO 3.11</a:t>
            </a:r>
          </a:p>
        </p:txBody>
      </p:sp>
      <p:sp>
        <p:nvSpPr>
          <p:cNvPr id="20" name="مستطيل 19"/>
          <p:cNvSpPr/>
          <p:nvPr/>
        </p:nvSpPr>
        <p:spPr>
          <a:xfrm>
            <a:off x="-18114" y="3493024"/>
            <a:ext cx="9156887" cy="830997"/>
          </a:xfrm>
          <a:prstGeom prst="rect">
            <a:avLst/>
          </a:prstGeom>
        </p:spPr>
        <p:txBody>
          <a:bodyPr wrap="square">
            <a:spAutoFit/>
          </a:bodyPr>
          <a:lstStyle/>
          <a:p>
            <a:pPr marL="342900" lvl="0" indent="-342900" algn="just">
              <a:buFont typeface="Wingdings" pitchFamily="2" charset="2"/>
              <a:buChar char="ü"/>
            </a:pPr>
            <a:r>
              <a:rPr lang="en-US" sz="2400" b="1" dirty="0">
                <a:solidFill>
                  <a:srgbClr val="FF0000"/>
                </a:solidFill>
              </a:rPr>
              <a:t>Clotting is stopped </a:t>
            </a:r>
            <a:r>
              <a:rPr lang="en-US" sz="2400" dirty="0">
                <a:solidFill>
                  <a:prstClr val="black"/>
                </a:solidFill>
              </a:rPr>
              <a:t>by removal of the activated proteins, proteolytic digestion and the binding of inhibitor molecules.</a:t>
            </a:r>
          </a:p>
        </p:txBody>
      </p:sp>
      <p:sp>
        <p:nvSpPr>
          <p:cNvPr id="18" name="مستطيل 17"/>
          <p:cNvSpPr/>
          <p:nvPr/>
        </p:nvSpPr>
        <p:spPr>
          <a:xfrm>
            <a:off x="-12888" y="2827113"/>
            <a:ext cx="9154740" cy="461665"/>
          </a:xfrm>
          <a:prstGeom prst="rect">
            <a:avLst/>
          </a:prstGeom>
        </p:spPr>
        <p:txBody>
          <a:bodyPr wrap="square">
            <a:spAutoFit/>
          </a:bodyPr>
          <a:lstStyle/>
          <a:p>
            <a:pPr marL="469900" indent="-457200">
              <a:lnSpc>
                <a:spcPct val="100000"/>
              </a:lnSpc>
              <a:spcBef>
                <a:spcPts val="100"/>
              </a:spcBef>
              <a:buFont typeface="+mj-lt"/>
              <a:buAutoNum type="arabicPeriod" startAt="4"/>
              <a:tabLst>
                <a:tab pos="469265" algn="l"/>
              </a:tabLst>
            </a:pPr>
            <a:r>
              <a:rPr lang="en-US" sz="2400" b="1" dirty="0">
                <a:solidFill>
                  <a:srgbClr val="6F2F9F"/>
                </a:solidFill>
                <a:latin typeface="Times New Roman"/>
                <a:cs typeface="Times New Roman"/>
              </a:rPr>
              <a:t>Termination of clotting by multiple processes.</a:t>
            </a:r>
          </a:p>
        </p:txBody>
      </p:sp>
      <p:pic>
        <p:nvPicPr>
          <p:cNvPr id="14" name="Picture 5">
            <a:extLst>
              <a:ext uri="{FF2B5EF4-FFF2-40B4-BE49-F238E27FC236}">
                <a16:creationId xmlns:a16="http://schemas.microsoft.com/office/drawing/2014/main" id="{E5F7242E-25DC-4A23-A525-2F64084C4BEC}"/>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114800" y="1"/>
            <a:ext cx="761999" cy="685800"/>
          </a:xfrm>
          <a:prstGeom prst="rect">
            <a:avLst/>
          </a:prstGeom>
        </p:spPr>
      </p:pic>
      <p:pic>
        <p:nvPicPr>
          <p:cNvPr id="16" name="Picture 2" descr="ÙØªÙØ¬Ø© Ø¨Ø­Ø« Ø§ÙØµÙØ± Ø¹Ù âªbook iconâ¬â">
            <a:extLst>
              <a:ext uri="{FF2B5EF4-FFF2-40B4-BE49-F238E27FC236}">
                <a16:creationId xmlns:a16="http://schemas.microsoft.com/office/drawing/2014/main" id="{3C102BC0-4FC5-40BC-90FE-06C46298D07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64" y="6388169"/>
            <a:ext cx="480151" cy="4801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36387183"/>
      </p:ext>
    </p:extLst>
  </p:cSld>
  <p:clrMapOvr>
    <a:masterClrMapping/>
  </p:clrMapOvr>
  <mc:AlternateContent xmlns:mc="http://schemas.openxmlformats.org/markup-compatibility/2006" xmlns:p14="http://schemas.microsoft.com/office/powerpoint/2010/main">
    <mc:Choice Requires="p14">
      <p:transition spd="slow" p14:dur="2000" advTm="92516"/>
    </mc:Choice>
    <mc:Fallback xmlns="">
      <p:transition spd="slow" advTm="925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20" grpId="0"/>
      <p:bldP spid="18" grpId="0"/>
    </p:bldLst>
  </p:timing>
  <p:extLst>
    <p:ext uri="{3A86A75C-4F4B-4683-9AE1-C65F6400EC91}">
      <p14:laserTraceLst xmlns:p14="http://schemas.microsoft.com/office/powerpoint/2010/main">
        <p14:tracePtLst>
          <p14:tracePt t="1533" x="7072313" y="5303838"/>
          <p14:tracePt t="1541" x="7072313" y="5295900"/>
          <p14:tracePt t="1613" x="7062788" y="5295900"/>
          <p14:tracePt t="1661" x="7062788" y="5286375"/>
          <p14:tracePt t="2853" x="7054850" y="5276850"/>
          <p14:tracePt t="4557" x="7045325" y="5268913"/>
          <p14:tracePt t="6917" x="7027863" y="5268913"/>
          <p14:tracePt t="6933" x="7018338" y="5268913"/>
          <p14:tracePt t="6947" x="7010400" y="5259388"/>
          <p14:tracePt t="6972" x="6929438" y="5241925"/>
          <p14:tracePt t="6997" x="6858000" y="5224463"/>
          <p14:tracePt t="7022" x="6724650" y="5205413"/>
          <p14:tracePt t="7047" x="6491288" y="5160963"/>
          <p14:tracePt t="7072" x="6232525" y="5126038"/>
          <p14:tracePt t="7097" x="5965825" y="5081588"/>
          <p14:tracePt t="7122" x="5697538" y="5045075"/>
          <p14:tracePt t="7147" x="5456238" y="5037138"/>
          <p14:tracePt t="7172" x="5081588" y="5037138"/>
          <p14:tracePt t="7197" x="4732338" y="4983163"/>
          <p14:tracePt t="7222" x="4402138" y="4929188"/>
          <p14:tracePt t="7247" x="4205288" y="4894263"/>
          <p14:tracePt t="7272" x="4054475" y="4884738"/>
          <p14:tracePt t="7297" x="3946525" y="4867275"/>
          <p14:tracePt t="7322" x="3813175" y="4857750"/>
          <p14:tracePt t="7348" x="3670300" y="4857750"/>
          <p14:tracePt t="7372" x="3536950" y="4857750"/>
          <p14:tracePt t="7397" x="3160713" y="4830763"/>
          <p14:tracePt t="7422" x="2786063" y="4830763"/>
          <p14:tracePt t="7447" x="2251075" y="4830763"/>
          <p14:tracePt t="7472" x="1571625" y="4830763"/>
          <p14:tracePt t="7497" x="803275" y="4786313"/>
          <p14:tracePt t="7522" x="61913" y="4687888"/>
          <p14:tracePt t="9533" x="9525" y="2490788"/>
          <p14:tracePt t="9541" x="295275" y="2419350"/>
          <p14:tracePt t="9550" x="571500" y="2330450"/>
          <p14:tracePt t="9572" x="1000125" y="2224088"/>
          <p14:tracePt t="9597" x="1419225" y="2170113"/>
          <p14:tracePt t="9622" x="1473200" y="2160588"/>
          <p14:tracePt t="9647" x="1536700" y="2160588"/>
          <p14:tracePt t="9672" x="1571625" y="2160588"/>
          <p14:tracePt t="9722" x="1581150" y="2160588"/>
          <p14:tracePt t="9747" x="1616075" y="2205038"/>
          <p14:tracePt t="9772" x="1652588" y="2259013"/>
          <p14:tracePt t="9797" x="1704975" y="2312988"/>
          <p14:tracePt t="9822" x="1741488" y="2347913"/>
          <p14:tracePt t="9847" x="1776413" y="2393950"/>
          <p14:tracePt t="9872" x="1839913" y="2473325"/>
          <p14:tracePt t="9897" x="1857375" y="2509838"/>
          <p14:tracePt t="9900" x="1866900" y="2517775"/>
          <p14:tracePt t="9922" x="1866900" y="2527300"/>
          <p14:tracePt t="9947" x="1866900" y="2544763"/>
          <p14:tracePt t="9997" x="1866900" y="2571750"/>
          <p14:tracePt t="10085" x="1866900" y="2581275"/>
          <p14:tracePt t="10109" x="1866900" y="2589213"/>
          <p14:tracePt t="10301" x="1866900" y="2598738"/>
          <p14:tracePt t="10309" x="1874838" y="2598738"/>
          <p14:tracePt t="10322" x="1884363" y="2616200"/>
          <p14:tracePt t="10347" x="1919288" y="2670175"/>
          <p14:tracePt t="10372" x="1938338" y="2724150"/>
          <p14:tracePt t="10397" x="1955800" y="2786063"/>
          <p14:tracePt t="10422" x="1955800" y="2813050"/>
          <p14:tracePt t="10447" x="1928813" y="2884488"/>
          <p14:tracePt t="10472" x="1795463" y="2982913"/>
          <p14:tracePt t="10497" x="1562100" y="3125788"/>
          <p14:tracePt t="10522" x="1214438" y="3276600"/>
          <p14:tracePt t="10547" x="893763" y="3348038"/>
          <p14:tracePt t="10572" x="571500" y="3384550"/>
          <p14:tracePt t="10597" x="339725" y="3384550"/>
          <p14:tracePt t="10622" x="303213" y="3384550"/>
          <p14:tracePt t="10647" x="276225" y="3375025"/>
          <p14:tracePt t="10672" x="276225" y="3340100"/>
          <p14:tracePt t="10697" x="276225" y="3313113"/>
          <p14:tracePt t="10722" x="276225" y="3286125"/>
          <p14:tracePt t="10747" x="276225" y="3259138"/>
          <p14:tracePt t="10772" x="295275" y="3187700"/>
          <p14:tracePt t="10797" x="482600" y="3081338"/>
          <p14:tracePt t="10822" x="633413" y="3000375"/>
          <p14:tracePt t="10847" x="768350" y="2919413"/>
          <p14:tracePt t="10872" x="928688" y="2874963"/>
          <p14:tracePt t="10897" x="1160463" y="2822575"/>
          <p14:tracePt t="10900" x="1250950" y="2803525"/>
          <p14:tracePt t="10922" x="1465263" y="2776538"/>
          <p14:tracePt t="10947" x="1812925" y="2724150"/>
          <p14:tracePt t="10972" x="2108200" y="2687638"/>
          <p14:tracePt t="10997" x="2419350" y="2652713"/>
          <p14:tracePt t="11022" x="2625725" y="2652713"/>
          <p14:tracePt t="11047" x="2803525" y="2652713"/>
          <p14:tracePt t="11072" x="2928938" y="2652713"/>
          <p14:tracePt t="11097" x="2990850" y="2652713"/>
          <p14:tracePt t="11122" x="3054350" y="2652713"/>
          <p14:tracePt t="11147" x="3125788" y="2679700"/>
          <p14:tracePt t="11172" x="3197225" y="2705100"/>
          <p14:tracePt t="11196" x="3251200" y="2724150"/>
          <p14:tracePt t="11222" x="3259138" y="2724150"/>
          <p14:tracePt t="11325" x="3259138" y="2741613"/>
          <p14:tracePt t="11341" x="3259138" y="2759075"/>
          <p14:tracePt t="11350" x="3232150" y="2776538"/>
          <p14:tracePt t="11372" x="3179763" y="2795588"/>
          <p14:tracePt t="11396" x="2938463" y="2857500"/>
          <p14:tracePt t="11422" x="2724150" y="2867025"/>
          <p14:tracePt t="11447" x="2419350" y="2867025"/>
          <p14:tracePt t="11472" x="1990725" y="2867025"/>
          <p14:tracePt t="11496" x="1411288" y="2830513"/>
          <p14:tracePt t="11521" x="990600" y="2751138"/>
          <p14:tracePt t="11547" x="750888" y="2724150"/>
          <p14:tracePt t="11572" x="561975" y="2679700"/>
          <p14:tracePt t="11596" x="303213" y="2598738"/>
          <p14:tracePt t="11622" x="115888" y="2544763"/>
          <p14:tracePt t="11973" x="61913" y="2490788"/>
          <p14:tracePt t="11981" x="160338" y="2500313"/>
          <p14:tracePt t="11996" x="347663" y="2500313"/>
          <p14:tracePt t="12021" x="704850" y="2500313"/>
          <p14:tracePt t="12046" x="1108075" y="2500313"/>
          <p14:tracePt t="12071" x="1473200" y="2500313"/>
          <p14:tracePt t="12096" x="1839913" y="2500313"/>
          <p14:tracePt t="12121" x="2160588" y="2500313"/>
          <p14:tracePt t="12146" x="2393950" y="2500313"/>
          <p14:tracePt t="12172" x="2571750" y="2500313"/>
          <p14:tracePt t="12196" x="2776538" y="2500313"/>
          <p14:tracePt t="12221" x="2965450" y="2500313"/>
          <p14:tracePt t="12246" x="3143250" y="2500313"/>
          <p14:tracePt t="12272" x="3259138" y="2500313"/>
          <p14:tracePt t="12296" x="3322638" y="2500313"/>
          <p14:tracePt t="12321" x="3446463" y="2500313"/>
          <p14:tracePt t="12346" x="3554413" y="2500313"/>
          <p14:tracePt t="12372" x="3633788" y="2500313"/>
          <p14:tracePt t="12396" x="3643313" y="2500313"/>
          <p14:tracePt t="12637" x="3608388" y="2500313"/>
          <p14:tracePt t="12645" x="3589338" y="2500313"/>
          <p14:tracePt t="12653" x="3581400" y="2500313"/>
          <p14:tracePt t="12672" x="3544888" y="2500313"/>
          <p14:tracePt t="12696" x="3465513" y="2500313"/>
          <p14:tracePt t="12721" x="3375025" y="2500313"/>
          <p14:tracePt t="12746" x="3268663" y="2500313"/>
          <p14:tracePt t="12772" x="3179763" y="2500313"/>
          <p14:tracePt t="12796" x="3089275" y="2500313"/>
          <p14:tracePt t="12821" x="2990850" y="2500313"/>
          <p14:tracePt t="12846" x="2894013" y="2500313"/>
          <p14:tracePt t="12871" x="2759075" y="2509838"/>
          <p14:tracePt t="12896" x="2633663" y="2536825"/>
          <p14:tracePt t="12900" x="2581275" y="2536825"/>
          <p14:tracePt t="12921" x="2509838" y="2554288"/>
          <p14:tracePt t="12946" x="2374900" y="2581275"/>
          <p14:tracePt t="12972" x="2251075" y="2589213"/>
          <p14:tracePt t="12996" x="2054225" y="2625725"/>
          <p14:tracePt t="13021" x="1919288" y="2670175"/>
          <p14:tracePt t="13046" x="1768475" y="2697163"/>
          <p14:tracePt t="13071" x="1625600" y="2714625"/>
          <p14:tracePt t="13096" x="1473200" y="2741613"/>
          <p14:tracePt t="13121" x="1357313" y="2751138"/>
          <p14:tracePt t="13146" x="1250950" y="2751138"/>
          <p14:tracePt t="13173" x="1089025" y="2751138"/>
          <p14:tracePt t="13196" x="946150" y="2751138"/>
          <p14:tracePt t="13221" x="803275" y="2705100"/>
          <p14:tracePt t="13246" x="731838" y="2697163"/>
          <p14:tracePt t="13272" x="687388" y="2670175"/>
          <p14:tracePt t="13296" x="669925" y="2660650"/>
          <p14:tracePt t="13321" x="652463" y="2660650"/>
          <p14:tracePt t="13346" x="652463" y="2652713"/>
          <p14:tracePt t="13429" x="652463" y="2643188"/>
          <p14:tracePt t="13445" x="660400" y="2633663"/>
          <p14:tracePt t="13453" x="660400" y="2616200"/>
          <p14:tracePt t="13471" x="687388" y="2589213"/>
          <p14:tracePt t="13496" x="714375" y="2562225"/>
          <p14:tracePt t="13521" x="750888" y="2544763"/>
          <p14:tracePt t="13546" x="812800" y="2527300"/>
          <p14:tracePt t="13572" x="946150" y="2509838"/>
          <p14:tracePt t="13596" x="1089025" y="2473325"/>
          <p14:tracePt t="13621" x="1231900" y="2455863"/>
          <p14:tracePt t="13646" x="1330325" y="2446338"/>
          <p14:tracePt t="13671" x="1455738" y="2438400"/>
          <p14:tracePt t="13696" x="1527175" y="2428875"/>
          <p14:tracePt t="13721" x="1608138" y="2411413"/>
          <p14:tracePt t="13746" x="1704975" y="2411413"/>
          <p14:tracePt t="13772" x="1839913" y="2411413"/>
          <p14:tracePt t="13796" x="1901825" y="2411413"/>
          <p14:tracePt t="13821" x="1973263" y="2411413"/>
          <p14:tracePt t="13846" x="2027238" y="2411413"/>
          <p14:tracePt t="13871" x="2116138" y="2411413"/>
          <p14:tracePt t="13896" x="2205038" y="2411413"/>
          <p14:tracePt t="13900" x="2232025" y="2411413"/>
          <p14:tracePt t="13921" x="2241550" y="2411413"/>
          <p14:tracePt t="13946" x="2268538" y="2411413"/>
          <p14:tracePt t="13972" x="2357438" y="2411413"/>
          <p14:tracePt t="13996" x="2401888" y="2411413"/>
          <p14:tracePt t="14021" x="2455863" y="2411413"/>
          <p14:tracePt t="14046" x="2500313" y="2401888"/>
          <p14:tracePt t="14072" x="2608263" y="2401888"/>
          <p14:tracePt t="14096" x="2724150" y="2401888"/>
          <p14:tracePt t="14121" x="2803525" y="2401888"/>
          <p14:tracePt t="14146" x="2857500" y="2401888"/>
          <p14:tracePt t="14172" x="2990850" y="2401888"/>
          <p14:tracePt t="14196" x="3071813" y="2401888"/>
          <p14:tracePt t="14221" x="3160713" y="2384425"/>
          <p14:tracePt t="14246" x="3179763" y="2384425"/>
          <p14:tracePt t="14272" x="3232150" y="2384425"/>
          <p14:tracePt t="14296" x="3375025" y="2384425"/>
          <p14:tracePt t="14321" x="3544888" y="2384425"/>
          <p14:tracePt t="14346" x="3625850" y="2384425"/>
          <p14:tracePt t="14371" x="3652838" y="2384425"/>
          <p14:tracePt t="14396" x="3751263" y="2384425"/>
          <p14:tracePt t="14421" x="3840163" y="2384425"/>
          <p14:tracePt t="14446" x="3902075" y="2384425"/>
          <p14:tracePt t="14471" x="3956050" y="2384425"/>
          <p14:tracePt t="14496" x="4017963" y="2384425"/>
          <p14:tracePt t="14521" x="4071938" y="2374900"/>
          <p14:tracePt t="14546" x="4081463" y="2374900"/>
          <p14:tracePt t="14571" x="4089400" y="2374900"/>
          <p14:tracePt t="14637" x="4081463" y="2374900"/>
          <p14:tracePt t="14646" x="4071938" y="2374900"/>
          <p14:tracePt t="14671" x="3956050" y="2366963"/>
          <p14:tracePt t="14696" x="3795713" y="2330450"/>
          <p14:tracePt t="14721" x="3581400" y="2303463"/>
          <p14:tracePt t="14746" x="3375025" y="2286000"/>
          <p14:tracePt t="14771" x="2990850" y="2251075"/>
          <p14:tracePt t="14796" x="2697163" y="2205038"/>
          <p14:tracePt t="14821" x="1973263" y="2170113"/>
          <p14:tracePt t="14846" x="1419225" y="2143125"/>
          <p14:tracePt t="14871" x="1143000" y="2143125"/>
          <p14:tracePt t="14896" x="1009650" y="2125663"/>
          <p14:tracePt t="14900" x="1000125" y="2125663"/>
          <p14:tracePt t="14921" x="982663" y="2125663"/>
          <p14:tracePt t="14946" x="901700" y="2125663"/>
          <p14:tracePt t="14972" x="776288" y="2125663"/>
          <p14:tracePt t="14996" x="633413" y="2125663"/>
          <p14:tracePt t="15021" x="473075" y="2125663"/>
          <p14:tracePt t="15046" x="446088" y="2125663"/>
          <p14:tracePt t="15205" x="482600" y="2125663"/>
          <p14:tracePt t="15213" x="544513" y="2125663"/>
          <p14:tracePt t="15222" x="615950" y="2125663"/>
          <p14:tracePt t="15246" x="884238" y="2125663"/>
          <p14:tracePt t="15271" x="1231900" y="2125663"/>
          <p14:tracePt t="15296" x="1598613" y="2125663"/>
          <p14:tracePt t="15321" x="1911350" y="2125663"/>
          <p14:tracePt t="15346" x="2143125" y="2125663"/>
          <p14:tracePt t="15371" x="2276475" y="2133600"/>
          <p14:tracePt t="15396" x="2366963" y="2152650"/>
          <p14:tracePt t="15400" x="2401888" y="2152650"/>
          <p14:tracePt t="15421" x="2490788" y="2179638"/>
          <p14:tracePt t="15446" x="2544763" y="2187575"/>
          <p14:tracePt t="15471" x="2562225" y="2187575"/>
          <p14:tracePt t="15496" x="2571750" y="2187575"/>
          <p14:tracePt t="15521" x="2598738" y="2187575"/>
          <p14:tracePt t="15546" x="2687638" y="2205038"/>
          <p14:tracePt t="15571" x="2768600" y="2214563"/>
          <p14:tracePt t="15596" x="2803525" y="2214563"/>
          <p14:tracePt t="15621" x="2822575" y="2224088"/>
          <p14:tracePt t="15733" x="2830513" y="2224088"/>
          <p14:tracePt t="15757" x="2830513" y="2232025"/>
          <p14:tracePt t="15774" x="2813050" y="2251075"/>
          <p14:tracePt t="15781" x="2795588" y="2251075"/>
          <p14:tracePt t="15796" x="2786063" y="2259013"/>
          <p14:tracePt t="15821" x="2732088" y="2286000"/>
          <p14:tracePt t="15846" x="2670175" y="2295525"/>
          <p14:tracePt t="15871" x="2616200" y="2312988"/>
          <p14:tracePt t="15896" x="2589213" y="2312988"/>
          <p14:tracePt t="15899" x="2571750" y="2312988"/>
          <p14:tracePt t="15921" x="2544763" y="2312988"/>
          <p14:tracePt t="15946" x="2482850" y="2312988"/>
          <p14:tracePt t="15971" x="2446338" y="2312988"/>
          <p14:tracePt t="16069" x="2455863" y="2312988"/>
          <p14:tracePt t="16077" x="2500313" y="2312988"/>
          <p14:tracePt t="16096" x="2687638" y="2295525"/>
          <p14:tracePt t="16121" x="3000375" y="2251075"/>
          <p14:tracePt t="16146" x="3322638" y="2232025"/>
          <p14:tracePt t="16171" x="3589338" y="2232025"/>
          <p14:tracePt t="16196" x="3732213" y="2232025"/>
          <p14:tracePt t="16221" x="3786188" y="2232025"/>
          <p14:tracePt t="16271" x="3795713" y="2232025"/>
          <p14:tracePt t="16296" x="3840163" y="2232025"/>
          <p14:tracePt t="16321" x="3884613" y="2232025"/>
          <p14:tracePt t="16346" x="3902075" y="2232025"/>
          <p14:tracePt t="16372" x="3911600" y="2232025"/>
          <p14:tracePt t="16396" x="3938588" y="2241550"/>
          <p14:tracePt t="16401" x="3965575" y="2241550"/>
          <p14:tracePt t="16421" x="4089400" y="2286000"/>
          <p14:tracePt t="16446" x="4152900" y="2303463"/>
          <p14:tracePt t="16781" x="4152900" y="2312988"/>
          <p14:tracePt t="16790" x="4133850" y="2312988"/>
          <p14:tracePt t="16799" x="4116388" y="2312988"/>
          <p14:tracePt t="16821" x="4098925" y="2312988"/>
          <p14:tracePt t="16846" x="4081463" y="2312988"/>
          <p14:tracePt t="16871" x="4071938" y="2312988"/>
          <p14:tracePt t="16896" x="4062413" y="2312988"/>
          <p14:tracePt t="17053" x="4071938" y="2312988"/>
          <p14:tracePt t="17061" x="4089400" y="2312988"/>
          <p14:tracePt t="17071" x="4108450" y="2312988"/>
          <p14:tracePt t="17096" x="4179888" y="2312988"/>
          <p14:tracePt t="17121" x="4232275" y="2312988"/>
          <p14:tracePt t="17146" x="4295775" y="2312988"/>
          <p14:tracePt t="17171" x="4419600" y="2312988"/>
          <p14:tracePt t="17196" x="4697413" y="2312988"/>
          <p14:tracePt t="17221" x="4946650" y="2312988"/>
          <p14:tracePt t="17246" x="4965700" y="2312988"/>
          <p14:tracePt t="17296" x="4973638" y="2303463"/>
          <p14:tracePt t="17453" x="4956175" y="2303463"/>
          <p14:tracePt t="17461" x="4938713" y="2303463"/>
          <p14:tracePt t="17471" x="4919663" y="2303463"/>
          <p14:tracePt t="17496" x="4848225" y="2303463"/>
          <p14:tracePt t="17521" x="4759325" y="2303463"/>
          <p14:tracePt t="17546" x="4660900" y="2312988"/>
          <p14:tracePt t="17571" x="4581525" y="2312988"/>
          <p14:tracePt t="17596" x="4491038" y="2322513"/>
          <p14:tracePt t="17621" x="4419600" y="2330450"/>
          <p14:tracePt t="17646" x="4348163" y="2330450"/>
          <p14:tracePt t="17671" x="4214813" y="2347913"/>
          <p14:tracePt t="17696" x="4081463" y="2357438"/>
          <p14:tracePt t="17721" x="3990975" y="2366963"/>
          <p14:tracePt t="17746" x="3956050" y="2366963"/>
          <p14:tracePt t="17813" x="3938588" y="2366963"/>
          <p14:tracePt t="17822" x="3929063" y="2374900"/>
          <p14:tracePt t="17846" x="3919538" y="2374900"/>
          <p14:tracePt t="17871" x="3911600" y="2374900"/>
          <p14:tracePt t="17917" x="3902075" y="2384425"/>
          <p14:tracePt t="18077" x="3919538" y="2384425"/>
          <p14:tracePt t="18085" x="3938588" y="2384425"/>
          <p14:tracePt t="18096" x="3965575" y="2384425"/>
          <p14:tracePt t="18120" x="4027488" y="2374900"/>
          <p14:tracePt t="18146" x="4143375" y="2330450"/>
          <p14:tracePt t="18171" x="4313238" y="2295525"/>
          <p14:tracePt t="18196" x="4537075" y="2276475"/>
          <p14:tracePt t="18220" x="4795838" y="2259013"/>
          <p14:tracePt t="18246" x="4919663" y="2251075"/>
          <p14:tracePt t="18271" x="5010150" y="2251075"/>
          <p14:tracePt t="18296" x="5081588" y="2251075"/>
          <p14:tracePt t="18321" x="5099050" y="2251075"/>
          <p14:tracePt t="18349" x="5108575" y="2251075"/>
          <p14:tracePt t="18374" x="5116513" y="2251075"/>
          <p14:tracePt t="18396" x="5126038" y="2251075"/>
          <p14:tracePt t="18421" x="5133975" y="2251075"/>
          <p14:tracePt t="18509" x="5126038" y="2251075"/>
          <p14:tracePt t="18517" x="5089525" y="2251075"/>
          <p14:tracePt t="18525" x="5072063" y="2251075"/>
          <p14:tracePt t="18545" x="5010150" y="2251075"/>
          <p14:tracePt t="18570" x="4911725" y="2251075"/>
          <p14:tracePt t="18596" x="4759325" y="2251075"/>
          <p14:tracePt t="18620" x="4483100" y="2251075"/>
          <p14:tracePt t="18645" x="4295775" y="2251075"/>
          <p14:tracePt t="18670" x="4160838" y="2251075"/>
          <p14:tracePt t="18696" x="4081463" y="2251075"/>
          <p14:tracePt t="18720" x="3983038" y="2251075"/>
          <p14:tracePt t="18745" x="3875088" y="2251075"/>
          <p14:tracePt t="18770" x="3830638" y="2251075"/>
          <p14:tracePt t="18796" x="3803650" y="2251075"/>
          <p14:tracePt t="18820" x="3786188" y="2251075"/>
          <p14:tracePt t="19021" x="3795713" y="2251075"/>
          <p14:tracePt t="19029" x="3803650" y="2251075"/>
          <p14:tracePt t="19045" x="3840163" y="2251075"/>
          <p14:tracePt t="19070" x="3902075" y="2251075"/>
          <p14:tracePt t="19096" x="3956050" y="2251075"/>
          <p14:tracePt t="19120" x="4017963" y="2241550"/>
          <p14:tracePt t="19145" x="4133850" y="2224088"/>
          <p14:tracePt t="19170" x="4251325" y="2214563"/>
          <p14:tracePt t="19196" x="4313238" y="2187575"/>
          <p14:tracePt t="19220" x="4375150" y="2187575"/>
          <p14:tracePt t="19245" x="4510088" y="2187575"/>
          <p14:tracePt t="19270" x="4625975" y="2187575"/>
          <p14:tracePt t="19295" x="4670425" y="2187575"/>
          <p14:tracePt t="19320" x="4687888" y="2187575"/>
          <p14:tracePt t="19345" x="4705350" y="2187575"/>
          <p14:tracePt t="19370" x="4724400" y="2187575"/>
          <p14:tracePt t="19589" x="4705350" y="2187575"/>
          <p14:tracePt t="19598" x="4679950" y="2197100"/>
          <p14:tracePt t="19605" x="4652963" y="2205038"/>
          <p14:tracePt t="19620" x="4608513" y="2205038"/>
          <p14:tracePt t="19645" x="4527550" y="2214563"/>
          <p14:tracePt t="19670" x="4473575" y="2224088"/>
          <p14:tracePt t="19695" x="4411663" y="2224088"/>
          <p14:tracePt t="19720" x="4340225" y="2224088"/>
          <p14:tracePt t="19745" x="4241800" y="2224088"/>
          <p14:tracePt t="19770" x="4170363" y="2224088"/>
          <p14:tracePt t="19796" x="4143375" y="2224088"/>
          <p14:tracePt t="19820" x="4133850" y="2224088"/>
          <p14:tracePt t="19925" x="4125913" y="2224088"/>
          <p14:tracePt t="20005" x="4108450" y="2224088"/>
          <p14:tracePt t="20061" x="4108450" y="2232025"/>
          <p14:tracePt t="20253" x="4108450" y="2241550"/>
          <p14:tracePt t="20317" x="4108450" y="2251075"/>
          <p14:tracePt t="20357" x="4108450" y="2268538"/>
          <p14:tracePt t="20382" x="4108450" y="2276475"/>
          <p14:tracePt t="20389" x="4108450" y="2286000"/>
          <p14:tracePt t="20405" x="4108450" y="2295525"/>
          <p14:tracePt t="20423" x="4098925" y="2303463"/>
          <p14:tracePt t="20461" x="4089400" y="2303463"/>
          <p14:tracePt t="20549" x="4089400" y="2312988"/>
          <p14:tracePt t="20805" x="4098925" y="2312988"/>
          <p14:tracePt t="20813" x="4143375" y="2330450"/>
          <p14:tracePt t="20823" x="4160838" y="2330450"/>
          <p14:tracePt t="20845" x="4251325" y="2339975"/>
          <p14:tracePt t="20870" x="4276725" y="2339975"/>
          <p14:tracePt t="20895" x="4322763" y="2339975"/>
          <p14:tracePt t="20920" x="4402138" y="2339975"/>
          <p14:tracePt t="20945" x="4438650" y="2339975"/>
          <p14:tracePt t="20970" x="4446588" y="2339975"/>
          <p14:tracePt t="21661" x="4456113" y="2339975"/>
          <p14:tracePt t="21669" x="4473575" y="2339975"/>
          <p14:tracePt t="21677" x="4491038" y="2339975"/>
          <p14:tracePt t="21695" x="4527550" y="2339975"/>
          <p14:tracePt t="21720" x="4581525" y="2339975"/>
          <p14:tracePt t="21745" x="4616450" y="2339975"/>
          <p14:tracePt t="21770" x="4660900" y="2339975"/>
          <p14:tracePt t="21795" x="4705350" y="2339975"/>
          <p14:tracePt t="21820" x="4732338" y="2339975"/>
          <p14:tracePt t="21933" x="4687888" y="2339975"/>
          <p14:tracePt t="21941" x="4643438" y="2339975"/>
          <p14:tracePt t="21949" x="4608513" y="2339975"/>
          <p14:tracePt t="21970" x="4545013" y="2339975"/>
          <p14:tracePt t="21995" x="4419600" y="2339975"/>
          <p14:tracePt t="22020" x="4322763" y="2339975"/>
          <p14:tracePt t="22045" x="4214813" y="2339975"/>
          <p14:tracePt t="22070" x="4179888" y="2339975"/>
          <p14:tracePt t="22095" x="4143375" y="2339975"/>
          <p14:tracePt t="22120" x="4116388" y="2339975"/>
          <p14:tracePt t="22145" x="4108450" y="2339975"/>
          <p14:tracePt t="22253" x="4116388" y="2339975"/>
          <p14:tracePt t="22261" x="4143375" y="2339975"/>
          <p14:tracePt t="22270" x="4179888" y="2339975"/>
          <p14:tracePt t="22295" x="4259263" y="2339975"/>
          <p14:tracePt t="22320" x="4367213" y="2330450"/>
          <p14:tracePt t="22345" x="4608513" y="2312988"/>
          <p14:tracePt t="22370" x="4884738" y="2276475"/>
          <p14:tracePt t="22395" x="4991100" y="2268538"/>
          <p14:tracePt t="22400" x="5010150" y="2268538"/>
          <p14:tracePt t="22420" x="5027613" y="2259013"/>
          <p14:tracePt t="22445" x="5037138" y="2251075"/>
          <p14:tracePt t="22471" x="5037138" y="2241550"/>
          <p14:tracePt t="22495" x="5037138" y="2187575"/>
          <p14:tracePt t="22520" x="5037138" y="2152650"/>
          <p14:tracePt t="22545" x="5037138" y="2125663"/>
          <p14:tracePt t="22570" x="5037138" y="2089150"/>
          <p14:tracePt t="22595" x="5037138" y="2081213"/>
          <p14:tracePt t="22620" x="5037138" y="2062163"/>
          <p14:tracePt t="22645" x="5037138" y="2036763"/>
          <p14:tracePt t="22670" x="5027613" y="2017713"/>
          <p14:tracePt t="22695" x="5000625" y="2000250"/>
          <p14:tracePt t="22720" x="4902200" y="1965325"/>
          <p14:tracePt t="22745" x="4840288" y="1946275"/>
          <p14:tracePt t="22770" x="4822825" y="1928813"/>
          <p14:tracePt t="22795" x="4813300" y="1928813"/>
          <p14:tracePt t="22820" x="4687888" y="1919288"/>
          <p14:tracePt t="22845" x="4402138" y="1919288"/>
          <p14:tracePt t="22870" x="4286250" y="1919288"/>
          <p14:tracePt t="22895" x="4259263" y="1919288"/>
          <p14:tracePt t="22941" x="4241800" y="1919288"/>
          <p14:tracePt t="22949" x="4232275" y="1919288"/>
          <p14:tracePt t="22970" x="4179888" y="1919288"/>
          <p14:tracePt t="22995" x="4152900" y="1919288"/>
          <p14:tracePt t="23020" x="4133850" y="1919288"/>
          <p14:tracePt t="23070" x="4116388" y="1919288"/>
          <p14:tracePt t="23095" x="4089400" y="1919288"/>
          <p14:tracePt t="23120" x="4071938" y="1928813"/>
          <p14:tracePt t="23170" x="4062413" y="1928813"/>
          <p14:tracePt t="23195" x="4054475" y="1955800"/>
          <p14:tracePt t="23220" x="4027488" y="1982788"/>
          <p14:tracePt t="23245" x="4010025" y="2009775"/>
          <p14:tracePt t="23270" x="4000500" y="2017713"/>
          <p14:tracePt t="23295" x="4000500" y="2036763"/>
          <p14:tracePt t="23320" x="3990975" y="2098675"/>
          <p14:tracePt t="23345" x="3983038" y="2116138"/>
          <p14:tracePt t="23370" x="3983038" y="2125663"/>
          <p14:tracePt t="23395" x="3983038" y="2143125"/>
          <p14:tracePt t="23400" x="3990975" y="2160588"/>
          <p14:tracePt t="23420" x="4027488" y="2205038"/>
          <p14:tracePt t="23445" x="4054475" y="2241550"/>
          <p14:tracePt t="23470" x="4081463" y="2259013"/>
          <p14:tracePt t="23495" x="4187825" y="2295525"/>
          <p14:tracePt t="23520" x="4303713" y="2330450"/>
          <p14:tracePt t="23545" x="4357688" y="2330450"/>
          <p14:tracePt t="23570" x="4375150" y="2330450"/>
          <p14:tracePt t="23595" x="4419600" y="2330450"/>
          <p14:tracePt t="23620" x="4581525" y="2303463"/>
          <p14:tracePt t="23645" x="4732338" y="2259013"/>
          <p14:tracePt t="23670" x="4751388" y="2241550"/>
          <p14:tracePt t="23720" x="4759325" y="2224088"/>
          <p14:tracePt t="23745" x="4768850" y="2187575"/>
          <p14:tracePt t="23770" x="4768850" y="2152650"/>
          <p14:tracePt t="23795" x="4768850" y="2133600"/>
          <p14:tracePt t="23820" x="4768850" y="2098675"/>
          <p14:tracePt t="23845" x="4724400" y="2054225"/>
          <p14:tracePt t="23870" x="4697413" y="2027238"/>
          <p14:tracePt t="23895" x="4687888" y="2017713"/>
          <p14:tracePt t="23920" x="4633913" y="2000250"/>
          <p14:tracePt t="23945" x="4527550" y="2000250"/>
          <p14:tracePt t="23970" x="4438650" y="2000250"/>
          <p14:tracePt t="23995" x="4384675" y="2000250"/>
          <p14:tracePt t="24020" x="4340225" y="2000250"/>
          <p14:tracePt t="24045" x="4197350" y="2017713"/>
          <p14:tracePt t="24070" x="4062413" y="2054225"/>
          <p14:tracePt t="24095" x="3973513" y="2089150"/>
          <p14:tracePt t="24120" x="3938588" y="2098675"/>
          <p14:tracePt t="24170" x="3929063" y="2098675"/>
          <p14:tracePt t="24195" x="3884613" y="2133600"/>
          <p14:tracePt t="24220" x="3848100" y="2179638"/>
          <p14:tracePt t="24245" x="3830638" y="2197100"/>
          <p14:tracePt t="24270" x="3830638" y="2214563"/>
          <p14:tracePt t="24295" x="3830638" y="2232025"/>
          <p14:tracePt t="24320" x="3830638" y="2259013"/>
          <p14:tracePt t="24345" x="3830638" y="2276475"/>
          <p14:tracePt t="24370" x="3830638" y="2295525"/>
          <p14:tracePt t="24395" x="3830638" y="2322513"/>
          <p14:tracePt t="24400" x="3840163" y="2330450"/>
          <p14:tracePt t="24420" x="3857625" y="2357438"/>
          <p14:tracePt t="24445" x="3902075" y="2384425"/>
          <p14:tracePt t="24470" x="3919538" y="2393950"/>
          <p14:tracePt t="24495" x="3938588" y="2393950"/>
          <p14:tracePt t="24520" x="4000500" y="2401888"/>
          <p14:tracePt t="24545" x="4044950" y="2401888"/>
          <p14:tracePt t="24595" x="4071938" y="2401888"/>
          <p14:tracePt t="24620" x="4116388" y="2401888"/>
          <p14:tracePt t="24645" x="4160838" y="2393950"/>
          <p14:tracePt t="24701" x="4170363" y="2384425"/>
          <p14:tracePt t="24877" x="4160838" y="2384425"/>
          <p14:tracePt t="24885" x="4152900" y="2384425"/>
          <p14:tracePt t="24894" x="4143375" y="2384425"/>
          <p14:tracePt t="24920" x="4098925" y="2438400"/>
          <p14:tracePt t="24945" x="4062413" y="2473325"/>
          <p14:tracePt t="24970" x="4000500" y="2509838"/>
          <p14:tracePt t="24995" x="3902075" y="2562225"/>
          <p14:tracePt t="25020" x="3813175" y="2625725"/>
          <p14:tracePt t="25044" x="3679825" y="2697163"/>
          <p14:tracePt t="25070" x="3616325" y="2714625"/>
          <p14:tracePt t="25095" x="3562350" y="2724150"/>
          <p14:tracePt t="25120" x="3544888" y="2732088"/>
          <p14:tracePt t="25198" x="3536950" y="2732088"/>
          <p14:tracePt t="25213" x="3527425" y="2732088"/>
          <p14:tracePt t="25222" x="3527425" y="2724150"/>
          <p14:tracePt t="25244" x="3527425" y="2670175"/>
          <p14:tracePt t="25270" x="3544888" y="2616200"/>
          <p14:tracePt t="25294" x="3670300" y="2500313"/>
          <p14:tracePt t="25320" x="3813175" y="2384425"/>
          <p14:tracePt t="25344" x="3956050" y="2268538"/>
          <p14:tracePt t="25370" x="4089400" y="2170113"/>
          <p14:tracePt t="25395" x="4224338" y="2108200"/>
          <p14:tracePt t="25400" x="4276725" y="2081213"/>
          <p14:tracePt t="25420" x="4411663" y="2036763"/>
          <p14:tracePt t="25444" x="4643438" y="1973263"/>
          <p14:tracePt t="25469" x="4803775" y="1946275"/>
          <p14:tracePt t="25495" x="4929188" y="1938338"/>
          <p14:tracePt t="25520" x="5081588" y="1919288"/>
          <p14:tracePt t="25544" x="5160963" y="1919288"/>
          <p14:tracePt t="25569" x="5187950" y="1919288"/>
          <p14:tracePt t="25598" x="5197475" y="1919288"/>
          <p14:tracePt t="25622" x="5197475" y="1928813"/>
          <p14:tracePt t="25644" x="5170488" y="1965325"/>
          <p14:tracePt t="25669" x="5099050" y="2009775"/>
          <p14:tracePt t="25694" x="5010150" y="2044700"/>
          <p14:tracePt t="25720" x="4867275" y="2098675"/>
          <p14:tracePt t="25744" x="4687888" y="2152650"/>
          <p14:tracePt t="25770" x="4483100" y="2214563"/>
          <p14:tracePt t="25795" x="4313238" y="2268538"/>
          <p14:tracePt t="25820" x="4205288" y="2303463"/>
          <p14:tracePt t="25845" x="4160838" y="2322513"/>
          <p14:tracePt t="25870" x="4133850" y="2330450"/>
          <p14:tracePt t="25941" x="4125913" y="2330450"/>
          <p14:tracePt t="25957" x="4116388" y="2330450"/>
          <p14:tracePt t="25974" x="4108450" y="2330450"/>
          <p14:tracePt t="25994" x="4098925" y="2330450"/>
          <p14:tracePt t="26077" x="4089400" y="2330450"/>
          <p14:tracePt t="26093" x="4071938" y="2330450"/>
          <p14:tracePt t="26101" x="4054475" y="2330450"/>
          <p14:tracePt t="26120" x="4037013" y="2330450"/>
          <p14:tracePt t="26144" x="3983038" y="2330450"/>
          <p14:tracePt t="26169" x="3929063" y="2330450"/>
          <p14:tracePt t="26194" x="3867150" y="2330450"/>
          <p14:tracePt t="26220" x="3822700" y="2322513"/>
          <p14:tracePt t="26244" x="3786188" y="2312988"/>
          <p14:tracePt t="26269" x="3776663" y="2303463"/>
          <p14:tracePt t="26294" x="3768725" y="2295525"/>
          <p14:tracePt t="26319" x="3751263" y="2286000"/>
          <p14:tracePt t="26445" x="3751263" y="2276475"/>
          <p14:tracePt t="26645" x="3741738" y="2276475"/>
          <p14:tracePt t="26653" x="3741738" y="2286000"/>
          <p14:tracePt t="26669" x="3724275" y="2286000"/>
          <p14:tracePt t="26694" x="3697288" y="2312988"/>
          <p14:tracePt t="26719" x="3687763" y="2312988"/>
          <p14:tracePt t="26744" x="3670300" y="2312988"/>
          <p14:tracePt t="26769" x="3643313" y="2312988"/>
          <p14:tracePt t="26829" x="3643313" y="2303463"/>
          <p14:tracePt t="26844" x="3643313" y="2295525"/>
          <p14:tracePt t="26870" x="3679825" y="2241550"/>
          <p14:tracePt t="26894" x="3803650" y="2170113"/>
          <p14:tracePt t="26919" x="3956050" y="2125663"/>
          <p14:tracePt t="26944" x="4037013" y="2125663"/>
          <p14:tracePt t="26969" x="4179888" y="2116138"/>
          <p14:tracePt t="26994" x="4375150" y="2116138"/>
          <p14:tracePt t="27020" x="4510088" y="2116138"/>
          <p14:tracePt t="27044" x="4554538" y="2116138"/>
          <p14:tracePt t="27069" x="4643438" y="2116138"/>
          <p14:tracePt t="27094" x="4759325" y="2133600"/>
          <p14:tracePt t="27119" x="4795838" y="2143125"/>
          <p14:tracePt t="27198" x="4795838" y="2152650"/>
          <p14:tracePt t="27213" x="4795838" y="2160588"/>
          <p14:tracePt t="27222" x="4776788" y="2170113"/>
          <p14:tracePt t="27244" x="4751388" y="2179638"/>
          <p14:tracePt t="27269" x="4652963" y="2214563"/>
          <p14:tracePt t="27294" x="4545013" y="2232025"/>
          <p14:tracePt t="27319" x="4456113" y="2241550"/>
          <p14:tracePt t="27344" x="4375150" y="2259013"/>
          <p14:tracePt t="27369" x="4313238" y="2268538"/>
          <p14:tracePt t="27394" x="4251325" y="2276475"/>
          <p14:tracePt t="27399" x="4224338" y="2276475"/>
          <p14:tracePt t="27420" x="4179888" y="2286000"/>
          <p14:tracePt t="27444" x="4116388" y="2303463"/>
          <p14:tracePt t="27469" x="4037013" y="2322513"/>
          <p14:tracePt t="27494" x="4017963" y="2330450"/>
          <p14:tracePt t="27669" x="4054475" y="2330450"/>
          <p14:tracePt t="27677" x="4108450" y="2322513"/>
          <p14:tracePt t="27694" x="4224338" y="2286000"/>
          <p14:tracePt t="27719" x="4348163" y="2251075"/>
          <p14:tracePt t="27744" x="4456113" y="2241550"/>
          <p14:tracePt t="27769" x="4572000" y="2241550"/>
          <p14:tracePt t="27794" x="4705350" y="2241550"/>
          <p14:tracePt t="27819" x="4822825" y="2241550"/>
          <p14:tracePt t="27844" x="4867275" y="2241550"/>
          <p14:tracePt t="27870" x="4884738" y="2241550"/>
          <p14:tracePt t="27925" x="4894263" y="2241550"/>
          <p14:tracePt t="27989" x="4867275" y="2241550"/>
          <p14:tracePt t="27998" x="4857750" y="2251075"/>
          <p14:tracePt t="28005" x="4822825" y="2259013"/>
          <p14:tracePt t="28020" x="4795838" y="2268538"/>
          <p14:tracePt t="28044" x="4679950" y="2295525"/>
          <p14:tracePt t="28069" x="4510088" y="2322513"/>
          <p14:tracePt t="28094" x="4375150" y="2322513"/>
          <p14:tracePt t="28119" x="4268788" y="2322513"/>
          <p14:tracePt t="28144" x="4205288" y="2322513"/>
          <p14:tracePt t="28169" x="4152900" y="2322513"/>
          <p14:tracePt t="28194" x="4108450" y="2322513"/>
          <p14:tracePt t="28219" x="4098925" y="2322513"/>
          <p14:tracePt t="28382" x="4098925" y="2312988"/>
          <p14:tracePt t="28389" x="4116388" y="2312988"/>
          <p14:tracePt t="28398" x="4143375" y="2312988"/>
          <p14:tracePt t="28420" x="4224338" y="2295525"/>
          <p14:tracePt t="28444" x="4276725" y="2295525"/>
          <p14:tracePt t="28469" x="4402138" y="2295525"/>
          <p14:tracePt t="28494" x="4465638" y="2295525"/>
          <p14:tracePt t="28519" x="4473575" y="2295525"/>
          <p14:tracePt t="28544" x="4483100" y="2295525"/>
          <p14:tracePt t="28569" x="4510088" y="2295525"/>
          <p14:tracePt t="28594" x="4527550" y="2295525"/>
          <p14:tracePt t="28619" x="4545013" y="2295525"/>
          <p14:tracePt t="28685" x="4554538" y="2295525"/>
          <p14:tracePt t="28701" x="4554538" y="2303463"/>
          <p14:tracePt t="28717" x="4545013" y="2303463"/>
          <p14:tracePt t="28725" x="4518025" y="2322513"/>
          <p14:tracePt t="28744" x="4491038" y="2322513"/>
          <p14:tracePt t="28769" x="4411663" y="2357438"/>
          <p14:tracePt t="28794" x="4357688" y="2366963"/>
          <p14:tracePt t="28819" x="4303713" y="2374900"/>
          <p14:tracePt t="28844" x="4251325" y="2384425"/>
          <p14:tracePt t="28870" x="4205288" y="2384425"/>
          <p14:tracePt t="28894" x="4179888" y="2384425"/>
          <p14:tracePt t="28919" x="4170363" y="2384425"/>
          <p14:tracePt t="28944" x="4152900" y="2384425"/>
          <p14:tracePt t="28973" x="4125913" y="2384425"/>
          <p14:tracePt t="28994" x="4116388" y="2384425"/>
          <p14:tracePt t="29019" x="4098925" y="2384425"/>
          <p14:tracePt t="29044" x="4081463" y="2384425"/>
          <p14:tracePt t="29141" x="4089400" y="2384425"/>
          <p14:tracePt t="29149" x="4108450" y="2374900"/>
          <p14:tracePt t="29169" x="4133850" y="2366963"/>
          <p14:tracePt t="29194" x="4197350" y="2357438"/>
          <p14:tracePt t="29220" x="4348163" y="2347913"/>
          <p14:tracePt t="29244" x="4545013" y="2347913"/>
          <p14:tracePt t="29269" x="4687888" y="2347913"/>
          <p14:tracePt t="29294" x="4714875" y="2347913"/>
          <p14:tracePt t="29319" x="4732338" y="2330450"/>
          <p14:tracePt t="29344" x="4786313" y="2330450"/>
          <p14:tracePt t="29369" x="4867275" y="2330450"/>
          <p14:tracePt t="29394" x="4875213" y="2330450"/>
          <p14:tracePt t="29509" x="4848225" y="2330450"/>
          <p14:tracePt t="29517" x="4822825" y="2330450"/>
          <p14:tracePt t="29525" x="4776788" y="2330450"/>
          <p14:tracePt t="29544" x="4679950" y="2330450"/>
          <p14:tracePt t="29569" x="4562475" y="2330450"/>
          <p14:tracePt t="29594" x="4394200" y="2330450"/>
          <p14:tracePt t="29619" x="4214813" y="2330450"/>
          <p14:tracePt t="29644" x="4125913" y="2330450"/>
          <p14:tracePt t="29669" x="4071938" y="2330450"/>
          <p14:tracePt t="29694" x="4044950" y="2330450"/>
          <p14:tracePt t="29719" x="4027488" y="2330450"/>
          <p14:tracePt t="29744" x="4017963" y="2330450"/>
          <p14:tracePt t="30021" x="4037013" y="2330450"/>
          <p14:tracePt t="30029" x="4054475" y="2330450"/>
          <p14:tracePt t="30047" x="4062413" y="2330450"/>
          <p14:tracePt t="30069" x="4089400" y="2322513"/>
          <p14:tracePt t="30094" x="4108450" y="2322513"/>
          <p14:tracePt t="30119" x="4152900" y="2322513"/>
          <p14:tracePt t="30144" x="4232275" y="2322513"/>
          <p14:tracePt t="30169" x="4268788" y="2312988"/>
          <p14:tracePt t="30194" x="4276725" y="2312988"/>
          <p14:tracePt t="30219" x="4303713" y="2312988"/>
          <p14:tracePt t="30244" x="4348163" y="2312988"/>
          <p14:tracePt t="30269" x="4367213" y="2312988"/>
          <p14:tracePt t="30485" x="4357688" y="2312988"/>
          <p14:tracePt t="30501" x="4330700" y="2312988"/>
          <p14:tracePt t="30517" x="4313238" y="2312988"/>
          <p14:tracePt t="30533" x="4303713" y="2312988"/>
          <p14:tracePt t="30549" x="4286250" y="2312988"/>
          <p14:tracePt t="30569" x="4276725" y="2312988"/>
          <p14:tracePt t="30594" x="4232275" y="2312988"/>
          <p14:tracePt t="30619" x="4205288" y="2312988"/>
          <p14:tracePt t="30644" x="4187825" y="2312988"/>
          <p14:tracePt t="30669" x="4160838" y="2330450"/>
          <p14:tracePt t="30694" x="4054475" y="2357438"/>
          <p14:tracePt t="30719" x="4000500" y="2374900"/>
          <p14:tracePt t="30744" x="3956050" y="2401888"/>
          <p14:tracePt t="30769" x="3938588" y="2411413"/>
          <p14:tracePt t="30794" x="3902075" y="2438400"/>
          <p14:tracePt t="30819" x="3857625" y="2465388"/>
          <p14:tracePt t="30844" x="3803650" y="2509838"/>
          <p14:tracePt t="30869" x="3768725" y="2536825"/>
          <p14:tracePt t="30997" x="3776663" y="2536825"/>
          <p14:tracePt t="31005" x="3795713" y="2536825"/>
          <p14:tracePt t="31019" x="3822700" y="2536825"/>
          <p14:tracePt t="31044" x="3857625" y="2536825"/>
          <p14:tracePt t="31068" x="4000500" y="2490788"/>
          <p14:tracePt t="31094" x="4098925" y="2438400"/>
          <p14:tracePt t="31119" x="4160838" y="2401888"/>
          <p14:tracePt t="31144" x="4268788" y="2347913"/>
          <p14:tracePt t="31169" x="4394200" y="2295525"/>
          <p14:tracePt t="31194" x="4483100" y="2241550"/>
          <p14:tracePt t="31219" x="4527550" y="2205038"/>
          <p14:tracePt t="31244" x="4545013" y="2197100"/>
          <p14:tracePt t="31269" x="4554538" y="2187575"/>
          <p14:tracePt t="31294" x="4581525" y="2179638"/>
          <p14:tracePt t="31319" x="4616450" y="2152650"/>
          <p14:tracePt t="31344" x="4660900" y="2125663"/>
          <p14:tracePt t="31369" x="4670425" y="2125663"/>
          <p14:tracePt t="31419" x="4687888" y="2125663"/>
          <p14:tracePt t="31444" x="4705350" y="2125663"/>
          <p14:tracePt t="31469" x="4724400" y="2125663"/>
          <p14:tracePt t="31493" x="4759325" y="2125663"/>
          <p14:tracePt t="31519" x="4875213" y="2125663"/>
          <p14:tracePt t="31544" x="4938713" y="2143125"/>
          <p14:tracePt t="31569" x="4946650" y="2143125"/>
          <p14:tracePt t="31637" x="4938713" y="2143125"/>
          <p14:tracePt t="31646" x="4929188" y="2160588"/>
          <p14:tracePt t="31669" x="4894263" y="2160588"/>
          <p14:tracePt t="31694" x="4840288" y="2170113"/>
          <p14:tracePt t="31719" x="4795838" y="2179638"/>
          <p14:tracePt t="31744" x="4714875" y="2197100"/>
          <p14:tracePt t="31769" x="4652963" y="2197100"/>
          <p14:tracePt t="31793" x="4598988" y="2205038"/>
          <p14:tracePt t="31819" x="4572000" y="2205038"/>
          <p14:tracePt t="31844" x="4562475" y="2205038"/>
          <p14:tracePt t="31868" x="4510088" y="2205038"/>
          <p14:tracePt t="31893" x="4465638" y="2205038"/>
          <p14:tracePt t="31918" x="4446588" y="2205038"/>
          <p14:tracePt t="31944" x="4429125" y="2205038"/>
          <p14:tracePt t="31968" x="4419600" y="2205038"/>
          <p14:tracePt t="31994" x="4402138" y="2205038"/>
          <p14:tracePt t="32043" x="4394200" y="2205038"/>
          <p14:tracePt t="32069" x="4375150" y="2205038"/>
          <p14:tracePt t="32165" x="4367213" y="2205038"/>
          <p14:tracePt t="32189" x="4357688" y="2205038"/>
          <p14:tracePt t="32205" x="4330700" y="2214563"/>
          <p14:tracePt t="32221" x="4322763" y="2224088"/>
          <p14:tracePt t="32244" x="4303713" y="2232025"/>
          <p14:tracePt t="32268" x="4276725" y="2241550"/>
          <p14:tracePt t="32293" x="4241800" y="2251075"/>
          <p14:tracePt t="32319" x="4232275" y="2251075"/>
          <p14:tracePt t="32368" x="4214813" y="2259013"/>
          <p14:tracePt t="32437" x="4205288" y="2259013"/>
          <p14:tracePt t="32485" x="4197350" y="2259013"/>
          <p14:tracePt t="32901" x="4214813" y="2259013"/>
          <p14:tracePt t="32909" x="4224338" y="2259013"/>
          <p14:tracePt t="32925" x="4232275" y="2259013"/>
          <p14:tracePt t="32943" x="4251325" y="2259013"/>
          <p14:tracePt t="32968" x="4259263" y="2259013"/>
          <p14:tracePt t="32993" x="4276725" y="2259013"/>
          <p14:tracePt t="33018" x="4303713" y="2259013"/>
          <p14:tracePt t="33044" x="4330700" y="2259013"/>
          <p14:tracePt t="33068" x="4348163" y="2259013"/>
          <p14:tracePt t="33118" x="4357688" y="2259013"/>
          <p14:tracePt t="33144" x="4367213" y="2259013"/>
          <p14:tracePt t="33168" x="4375150" y="2259013"/>
          <p14:tracePt t="33333" x="4367213" y="2259013"/>
          <p14:tracePt t="33341" x="4357688" y="2259013"/>
          <p14:tracePt t="33349" x="4348163" y="2268538"/>
          <p14:tracePt t="33368" x="4330700" y="2268538"/>
          <p14:tracePt t="33393" x="4313238" y="2268538"/>
          <p14:tracePt t="33398" x="4303713" y="2268538"/>
          <p14:tracePt t="33422" x="4286250" y="2268538"/>
          <p14:tracePt t="33444" x="4268788" y="2268538"/>
          <p14:tracePt t="33469" x="4251325" y="2268538"/>
          <p14:tracePt t="33493" x="4232275" y="2268538"/>
          <p14:tracePt t="33518" x="4205288" y="2268538"/>
          <p14:tracePt t="33544" x="4170363" y="2268538"/>
          <p14:tracePt t="33568" x="4133850" y="2286000"/>
          <p14:tracePt t="33593" x="4081463" y="2286000"/>
          <p14:tracePt t="33618" x="4071938" y="2286000"/>
          <p14:tracePt t="33644" x="4071938" y="2295525"/>
          <p14:tracePt t="33668" x="4054475" y="2295525"/>
          <p14:tracePt t="33693" x="4044950" y="2303463"/>
          <p14:tracePt t="33718" x="4027488" y="2303463"/>
          <p14:tracePt t="33743" x="4017963" y="2312988"/>
          <p14:tracePt t="33768" x="4000500" y="2312988"/>
          <p14:tracePt t="33793" x="4000500" y="2322513"/>
          <p14:tracePt t="33818" x="3965575" y="2330450"/>
          <p14:tracePt t="33844" x="3919538" y="2347913"/>
          <p14:tracePt t="33868" x="3875088" y="2347913"/>
          <p14:tracePt t="33893" x="3822700" y="2347913"/>
          <p14:tracePt t="33918" x="3786188" y="2347913"/>
          <p14:tracePt t="33943" x="3759200" y="2347913"/>
          <p14:tracePt t="33968" x="3741738" y="2347913"/>
          <p14:tracePt t="33993" x="3714750" y="2347913"/>
          <p14:tracePt t="34018" x="3705225" y="2347913"/>
          <p14:tracePt t="34068" x="3697288" y="2339975"/>
          <p14:tracePt t="34157" x="3697288" y="2330450"/>
          <p14:tracePt t="34165" x="3705225" y="2330450"/>
          <p14:tracePt t="34173" x="3714750" y="2322513"/>
          <p14:tracePt t="34193" x="3732213" y="2312988"/>
          <p14:tracePt t="34218" x="3751263" y="2312988"/>
          <p14:tracePt t="34244" x="3776663" y="2303463"/>
          <p14:tracePt t="34268" x="3813175" y="2295525"/>
          <p14:tracePt t="34293" x="3911600" y="2286000"/>
          <p14:tracePt t="34318" x="3983038" y="2276475"/>
          <p14:tracePt t="34343" x="4000500" y="2276475"/>
          <p14:tracePt t="34368" x="4037013" y="2276475"/>
          <p14:tracePt t="34393" x="4089400" y="2276475"/>
          <p14:tracePt t="34398" x="4116388" y="2276475"/>
          <p14:tracePt t="34418" x="4160838" y="2259013"/>
          <p14:tracePt t="34444" x="4197350" y="2251075"/>
          <p14:tracePt t="34468" x="4214813" y="2251075"/>
          <p14:tracePt t="34493" x="4276725" y="2251075"/>
          <p14:tracePt t="34518" x="4340225" y="2251075"/>
          <p14:tracePt t="34543" x="4375150" y="2251075"/>
          <p14:tracePt t="34593" x="4402138" y="2251075"/>
          <p14:tracePt t="34619" x="4500563" y="2251075"/>
          <p14:tracePt t="34644" x="4562475" y="2268538"/>
          <p14:tracePt t="34668" x="4572000" y="2268538"/>
          <p14:tracePt t="34694" x="4581525" y="2276475"/>
          <p14:tracePt t="34741" x="4581525" y="2286000"/>
          <p14:tracePt t="34757" x="4581525" y="2295525"/>
          <p14:tracePt t="34768" x="4562475" y="2295525"/>
          <p14:tracePt t="34793" x="4527550" y="2312988"/>
          <p14:tracePt t="34818" x="4419600" y="2347913"/>
          <p14:tracePt t="34844" x="4348163" y="2347913"/>
          <p14:tracePt t="34868" x="4259263" y="2357438"/>
          <p14:tracePt t="34893" x="4205288" y="2357438"/>
          <p14:tracePt t="34918" x="4187825" y="2357438"/>
          <p14:tracePt t="34943" x="4179888" y="2357438"/>
          <p14:tracePt t="34993" x="4170363" y="2357438"/>
          <p14:tracePt t="35749" x="4160838" y="2357438"/>
          <p14:tracePt t="35781" x="4170363" y="2339975"/>
          <p14:tracePt t="35797" x="4179888" y="2339975"/>
          <p14:tracePt t="35805" x="4187825" y="2322513"/>
          <p14:tracePt t="35818" x="4214813" y="2312988"/>
          <p14:tracePt t="35843" x="4251325" y="2312988"/>
          <p14:tracePt t="35868" x="4268788" y="2312988"/>
          <p14:tracePt t="36021" x="4276725" y="2312988"/>
          <p14:tracePt t="36037" x="4276725" y="2322513"/>
          <p14:tracePt t="36046" x="4276725" y="2330450"/>
          <p14:tracePt t="36068" x="4259263" y="2347913"/>
          <p14:tracePt t="36093" x="4214813" y="2384425"/>
          <p14:tracePt t="36118" x="4160838" y="2428875"/>
          <p14:tracePt t="36143" x="4062413" y="2482850"/>
          <p14:tracePt t="36168" x="3822700" y="2598738"/>
          <p14:tracePt t="36193" x="3500438" y="2724150"/>
          <p14:tracePt t="36218" x="3214688" y="2795588"/>
          <p14:tracePt t="36243" x="2990850" y="2867025"/>
          <p14:tracePt t="36268" x="2867025" y="2884488"/>
          <p14:tracePt t="36293" x="2724150" y="2919413"/>
          <p14:tracePt t="36318" x="2581275" y="2955925"/>
          <p14:tracePt t="36343" x="2465388" y="2982913"/>
          <p14:tracePt t="36368" x="2322513" y="3009900"/>
          <p14:tracePt t="36393" x="2205038" y="3036888"/>
          <p14:tracePt t="36397" x="2197100" y="3036888"/>
          <p14:tracePt t="36418" x="2143125" y="3036888"/>
          <p14:tracePt t="36443" x="2089150" y="3044825"/>
          <p14:tracePt t="36468" x="2054225" y="3044825"/>
          <p14:tracePt t="36493" x="2036763" y="3054350"/>
          <p14:tracePt t="36543" x="1990725" y="3054350"/>
          <p14:tracePt t="36568" x="1911350" y="3054350"/>
          <p14:tracePt t="36593" x="1830388" y="3054350"/>
          <p14:tracePt t="36618" x="1795463" y="3054350"/>
          <p14:tracePt t="36643" x="1785938" y="3054350"/>
          <p14:tracePt t="36668" x="1768475" y="3054350"/>
          <p14:tracePt t="36718" x="1758950" y="3054350"/>
          <p14:tracePt t="36781" x="1758950" y="3044825"/>
          <p14:tracePt t="36791" x="1758950" y="3036888"/>
          <p14:tracePt t="36798" x="1758950" y="3027363"/>
          <p14:tracePt t="36818" x="1768475" y="3027363"/>
          <p14:tracePt t="36843" x="1785938" y="3009900"/>
          <p14:tracePt t="36868" x="1803400" y="3000375"/>
          <p14:tracePt t="36893" x="1847850" y="3000375"/>
          <p14:tracePt t="36918" x="1874838" y="2982913"/>
          <p14:tracePt t="36943" x="1928813" y="2973388"/>
          <p14:tracePt t="36968" x="1965325" y="2973388"/>
          <p14:tracePt t="36993" x="2027238" y="2965450"/>
          <p14:tracePt t="37018" x="2125663" y="2955925"/>
          <p14:tracePt t="37043" x="2197100" y="2955925"/>
          <p14:tracePt t="37068" x="2241550" y="2955925"/>
          <p14:tracePt t="37093" x="2330450" y="2955925"/>
          <p14:tracePt t="37118" x="2411413" y="2955925"/>
          <p14:tracePt t="37143" x="2482850" y="2955925"/>
          <p14:tracePt t="37168" x="2571750" y="2955925"/>
          <p14:tracePt t="37193" x="2687638" y="2955925"/>
          <p14:tracePt t="37218" x="2768600" y="2955925"/>
          <p14:tracePt t="37243" x="2813050" y="2955925"/>
          <p14:tracePt t="37268" x="2857500" y="2955925"/>
          <p14:tracePt t="37293" x="2973388" y="2955925"/>
          <p14:tracePt t="37318" x="3071813" y="2955925"/>
          <p14:tracePt t="37343" x="3133725" y="2955925"/>
          <p14:tracePt t="37368" x="3205163" y="2955925"/>
          <p14:tracePt t="37393" x="3322638" y="2955925"/>
          <p14:tracePt t="37397" x="3375025" y="2955925"/>
          <p14:tracePt t="37418" x="3446463" y="2955925"/>
          <p14:tracePt t="37443" x="3554413" y="2955925"/>
          <p14:tracePt t="37468" x="3625850" y="2955925"/>
          <p14:tracePt t="37493" x="3813175" y="2955925"/>
          <p14:tracePt t="37518" x="4027488" y="2955925"/>
          <p14:tracePt t="37543" x="4241800" y="2990850"/>
          <p14:tracePt t="37568" x="4322763" y="2990850"/>
          <p14:tracePt t="37653" x="4330700" y="3000375"/>
          <p14:tracePt t="37725" x="4313238" y="3000375"/>
          <p14:tracePt t="37733" x="4276725" y="3000375"/>
          <p14:tracePt t="37743" x="4214813" y="3000375"/>
          <p14:tracePt t="37768" x="4089400" y="3027363"/>
          <p14:tracePt t="37793" x="3929063" y="3044825"/>
          <p14:tracePt t="37818" x="3741738" y="3081338"/>
          <p14:tracePt t="37843" x="3490913" y="3089275"/>
          <p14:tracePt t="37868" x="3340100" y="3116263"/>
          <p14:tracePt t="37893" x="3241675" y="3125788"/>
          <p14:tracePt t="37918" x="3187700" y="3125788"/>
          <p14:tracePt t="37943" x="3160713" y="3125788"/>
          <p14:tracePt t="37968" x="3152775" y="3125788"/>
          <p14:tracePt t="37993" x="3143250" y="3125788"/>
          <p14:tracePt t="38043" x="3133725" y="3125788"/>
          <p14:tracePt t="38165" x="3133725" y="3116263"/>
          <p14:tracePt t="38181" x="3133725" y="3108325"/>
          <p14:tracePt t="38197" x="3143250" y="3098800"/>
          <p14:tracePt t="38218" x="3187700" y="3062288"/>
          <p14:tracePt t="38243" x="3313113" y="3027363"/>
          <p14:tracePt t="38268" x="3446463" y="3000375"/>
          <p14:tracePt t="38293" x="3589338" y="2973388"/>
          <p14:tracePt t="38318" x="3705225" y="2973388"/>
          <p14:tracePt t="38343" x="3884613" y="2973388"/>
          <p14:tracePt t="38368" x="4108450" y="2973388"/>
          <p14:tracePt t="38392" x="4340225" y="2973388"/>
          <p14:tracePt t="38398" x="4375150" y="2973388"/>
          <p14:tracePt t="38418" x="4438650" y="2973388"/>
          <p14:tracePt t="38443" x="4491038" y="2973388"/>
          <p14:tracePt t="38468" x="4554538" y="2973388"/>
          <p14:tracePt t="38492" x="4679950" y="2973388"/>
          <p14:tracePt t="38518" x="4776788" y="2973388"/>
          <p14:tracePt t="38543" x="4867275" y="2973388"/>
          <p14:tracePt t="38568" x="4946650" y="2973388"/>
          <p14:tracePt t="38593" x="5000625" y="2973388"/>
          <p14:tracePt t="38618" x="5045075" y="2973388"/>
          <p14:tracePt t="38643" x="5133975" y="2973388"/>
          <p14:tracePt t="38668" x="5205413" y="2965450"/>
          <p14:tracePt t="38692" x="5286375" y="2946400"/>
          <p14:tracePt t="38718" x="5322888" y="2946400"/>
          <p14:tracePt t="38743" x="5367338" y="2946400"/>
          <p14:tracePt t="38768" x="5402263" y="2938463"/>
          <p14:tracePt t="38792" x="5429250" y="2928938"/>
          <p14:tracePt t="39061" x="5456238" y="2928938"/>
          <p14:tracePt t="39070" x="5465763" y="2928938"/>
          <p14:tracePt t="39077" x="5518150" y="2928938"/>
          <p14:tracePt t="39092" x="5616575" y="2911475"/>
          <p14:tracePt t="39117" x="5830888" y="2911475"/>
          <p14:tracePt t="39142" x="6081713" y="2911475"/>
          <p14:tracePt t="39168" x="6269038" y="2911475"/>
          <p14:tracePt t="39192" x="6323013" y="2901950"/>
          <p14:tracePt t="39242" x="6348413" y="2894013"/>
          <p14:tracePt t="39268" x="6446838" y="2894013"/>
          <p14:tracePt t="39292" x="6589713" y="2867025"/>
          <p14:tracePt t="39317" x="6653213" y="2867025"/>
          <p14:tracePt t="39342" x="6688138" y="2857500"/>
          <p14:tracePt t="39405" x="6697663" y="2857500"/>
          <p14:tracePt t="39430" x="6705600" y="2857500"/>
          <p14:tracePt t="39917" x="6715125" y="2857500"/>
          <p14:tracePt t="39933" x="6724650" y="2857500"/>
          <p14:tracePt t="39942" x="6732588" y="2847975"/>
          <p14:tracePt t="39967" x="6867525" y="2840038"/>
          <p14:tracePt t="39992" x="6983413" y="2822575"/>
          <p14:tracePt t="40017" x="7010400" y="2813050"/>
          <p14:tracePt t="40042" x="7018338" y="2813050"/>
          <p14:tracePt t="40067" x="7062788" y="2803525"/>
          <p14:tracePt t="40092" x="7188200" y="2786063"/>
          <p14:tracePt t="40117" x="7205663" y="2776538"/>
          <p14:tracePt t="40348" x="7215188" y="2776538"/>
          <p14:tracePt t="40356" x="7232650" y="2776538"/>
          <p14:tracePt t="40367" x="7259638" y="2776538"/>
          <p14:tracePt t="40392" x="7375525" y="2803525"/>
          <p14:tracePt t="40417" x="7429500" y="2813050"/>
          <p14:tracePt t="40442" x="7439025" y="2813050"/>
          <p14:tracePt t="40467" x="7446963" y="2813050"/>
          <p14:tracePt t="40492" x="7466013" y="2822575"/>
          <p14:tracePt t="40517" x="7473950" y="2822575"/>
          <p14:tracePt t="40567" x="7483475" y="2822575"/>
          <p14:tracePt t="40592" x="7510463" y="2830513"/>
          <p14:tracePt t="40973" x="7518400" y="2830513"/>
          <p14:tracePt t="41158" x="7527925" y="2830513"/>
          <p14:tracePt t="41189" x="7537450" y="2830513"/>
          <p14:tracePt t="41301" x="7545388" y="2830513"/>
          <p14:tracePt t="41317" x="7554913" y="2830513"/>
          <p14:tracePt t="41325" x="7562850" y="2830513"/>
          <p14:tracePt t="41342" x="7589838" y="2822575"/>
          <p14:tracePt t="41367" x="7608888" y="2813050"/>
          <p14:tracePt t="41392" x="7634288" y="2813050"/>
          <p14:tracePt t="41396" x="7643813" y="2813050"/>
          <p14:tracePt t="41417" x="7670800" y="2803525"/>
          <p14:tracePt t="41442" x="7732713" y="2776538"/>
          <p14:tracePt t="41467" x="7777163" y="2751138"/>
          <p14:tracePt t="41492" x="7823200" y="2741613"/>
          <p14:tracePt t="41517" x="7867650" y="2714625"/>
          <p14:tracePt t="41542" x="7902575" y="2705100"/>
          <p14:tracePt t="41567" x="7929563" y="2705100"/>
          <p14:tracePt t="41592" x="7956550" y="2687638"/>
          <p14:tracePt t="41617" x="7974013" y="2687638"/>
          <p14:tracePt t="41701" x="7983538" y="2687638"/>
          <p14:tracePt t="42045" x="7991475" y="2687638"/>
          <p14:tracePt t="42053" x="8001000" y="2687638"/>
          <p14:tracePt t="42109" x="8010525" y="2687638"/>
          <p14:tracePt t="42118" x="8027988" y="2687638"/>
          <p14:tracePt t="42141" x="8037513" y="2687638"/>
          <p14:tracePt t="42189" x="8054975" y="2687638"/>
          <p14:tracePt t="42197" x="8062913" y="2687638"/>
          <p14:tracePt t="42217" x="8108950" y="2687638"/>
          <p14:tracePt t="42242" x="8197850" y="2687638"/>
          <p14:tracePt t="42267" x="8251825" y="2687638"/>
          <p14:tracePt t="42292" x="8286750" y="2687638"/>
          <p14:tracePt t="42317" x="8348663" y="2687638"/>
          <p14:tracePt t="42342" x="8394700" y="2687638"/>
          <p14:tracePt t="42367" x="8439150" y="2687638"/>
          <p14:tracePt t="42392" x="8447088" y="2687638"/>
          <p14:tracePt t="42397" x="8466138" y="2687638"/>
          <p14:tracePt t="42417" x="8501063" y="2687638"/>
          <p14:tracePt t="42442" x="8562975" y="2687638"/>
          <p14:tracePt t="42467" x="8582025" y="2687638"/>
          <p14:tracePt t="42517" x="8609013" y="2687638"/>
          <p14:tracePt t="42542" x="8643938" y="2687638"/>
          <p14:tracePt t="42597" x="8653463" y="2687638"/>
          <p14:tracePt t="42726" x="8661400" y="2687638"/>
          <p14:tracePt t="42733" x="8670925" y="2687638"/>
          <p14:tracePt t="42742" x="8680450" y="2687638"/>
          <p14:tracePt t="42767" x="8697913" y="2687638"/>
          <p14:tracePt t="42817" x="8705850" y="2687638"/>
          <p14:tracePt t="42885" x="8715375" y="2687638"/>
          <p14:tracePt t="42901" x="8724900" y="2687638"/>
          <p14:tracePt t="42933" x="8732838" y="2687638"/>
          <p14:tracePt t="42941" x="8742363" y="2687638"/>
          <p14:tracePt t="42949" x="8751888" y="2687638"/>
          <p14:tracePt t="43013" x="8759825" y="2687638"/>
          <p14:tracePt t="43029" x="8777288" y="2687638"/>
          <p14:tracePt t="43042" x="8804275" y="2687638"/>
          <p14:tracePt t="43067" x="8867775" y="2687638"/>
          <p14:tracePt t="43092" x="8875713" y="2687638"/>
          <p14:tracePt t="43157" x="8885238" y="2687638"/>
          <p14:tracePt t="43205" x="8875713" y="2687638"/>
          <p14:tracePt t="43213" x="8831263" y="2697163"/>
          <p14:tracePt t="43222" x="8796338" y="2697163"/>
          <p14:tracePt t="43242" x="8688388" y="2714625"/>
          <p14:tracePt t="43267" x="8456613" y="2724150"/>
          <p14:tracePt t="43292" x="8143875" y="2751138"/>
          <p14:tracePt t="43317" x="7697788" y="2768600"/>
          <p14:tracePt t="43342" x="7313613" y="2768600"/>
          <p14:tracePt t="43367" x="6902450" y="2768600"/>
          <p14:tracePt t="43392" x="6473825" y="2786063"/>
          <p14:tracePt t="43397" x="6323013" y="2795588"/>
          <p14:tracePt t="43417" x="6108700" y="2840038"/>
          <p14:tracePt t="43442" x="5830888" y="2874963"/>
          <p14:tracePt t="43467" x="5572125" y="2911475"/>
          <p14:tracePt t="43492" x="5322888" y="2928938"/>
          <p14:tracePt t="43517" x="5027613" y="2973388"/>
          <p14:tracePt t="43542" x="4795838" y="3017838"/>
          <p14:tracePt t="43567" x="4483100" y="3054350"/>
          <p14:tracePt t="43592" x="4108450" y="3116263"/>
          <p14:tracePt t="43617" x="3589338" y="3125788"/>
          <p14:tracePt t="43642" x="3259138" y="3125788"/>
          <p14:tracePt t="43667" x="3062288" y="3125788"/>
          <p14:tracePt t="43692" x="2911475" y="3108325"/>
          <p14:tracePt t="43717" x="2776538" y="3108325"/>
          <p14:tracePt t="43742" x="2697163" y="3081338"/>
          <p14:tracePt t="43767" x="2608263" y="3081338"/>
          <p14:tracePt t="43792" x="2473325" y="3081338"/>
          <p14:tracePt t="43817" x="2330450" y="3081338"/>
          <p14:tracePt t="43842" x="2098675" y="3081338"/>
          <p14:tracePt t="43867" x="1847850" y="3116263"/>
          <p14:tracePt t="43892" x="1633538" y="3133725"/>
          <p14:tracePt t="43895" x="1571625" y="3143250"/>
          <p14:tracePt t="43917" x="1419225" y="3170238"/>
          <p14:tracePt t="43942" x="1347788" y="3187700"/>
          <p14:tracePt t="43967" x="1276350" y="3197225"/>
          <p14:tracePt t="43992" x="1231900" y="3214688"/>
          <p14:tracePt t="44017" x="1214438" y="3214688"/>
          <p14:tracePt t="44142" x="1204913" y="3214688"/>
          <p14:tracePt t="44165" x="1204913" y="3224213"/>
          <p14:tracePt t="44189" x="1223963" y="3232150"/>
          <p14:tracePt t="44197" x="1258888" y="3251200"/>
          <p14:tracePt t="44217" x="1312863" y="3259138"/>
          <p14:tracePt t="44242" x="1455738" y="3303588"/>
          <p14:tracePt t="44267" x="1625600" y="3322638"/>
          <p14:tracePt t="44292" x="1768475" y="3322638"/>
          <p14:tracePt t="44317" x="2071688" y="3357563"/>
          <p14:tracePt t="44342" x="2393950" y="3402013"/>
          <p14:tracePt t="44367" x="2562225" y="3402013"/>
          <p14:tracePt t="44392" x="2598738" y="3402013"/>
          <p14:tracePt t="44509" x="2571750" y="3402013"/>
          <p14:tracePt t="44517" x="2562225" y="3411538"/>
          <p14:tracePt t="44525" x="2527300" y="3429000"/>
          <p14:tracePt t="44542" x="2490788" y="3438525"/>
          <p14:tracePt t="44567" x="2401888" y="3455988"/>
          <p14:tracePt t="44592" x="2322513" y="3465513"/>
          <p14:tracePt t="44617" x="2276475" y="3465513"/>
          <p14:tracePt t="44642" x="2259013" y="3465513"/>
          <p14:tracePt t="44667" x="2224088" y="3465513"/>
          <p14:tracePt t="44692" x="2179638" y="3455988"/>
          <p14:tracePt t="44717" x="2098675" y="3384550"/>
          <p14:tracePt t="44742" x="2062163" y="3313113"/>
          <p14:tracePt t="44767" x="2062163" y="3268663"/>
          <p14:tracePt t="44792" x="2062163" y="3205163"/>
          <p14:tracePt t="44817" x="2062163" y="3143250"/>
          <p14:tracePt t="44842" x="2062163" y="3089275"/>
          <p14:tracePt t="44867" x="2089150" y="3017838"/>
          <p14:tracePt t="44892" x="2133600" y="2946400"/>
          <p14:tracePt t="44896" x="2152650" y="2928938"/>
          <p14:tracePt t="44917" x="2303463" y="2847975"/>
          <p14:tracePt t="44942" x="2438400" y="2813050"/>
          <p14:tracePt t="44967" x="2517775" y="2776538"/>
          <p14:tracePt t="44992" x="2670175" y="2741613"/>
          <p14:tracePt t="45017" x="2884488" y="2732088"/>
          <p14:tracePt t="45042" x="3125788" y="2732088"/>
          <p14:tracePt t="45067" x="3411538" y="2732088"/>
          <p14:tracePt t="45092" x="3643313" y="2751138"/>
          <p14:tracePt t="45116" x="3813175" y="2795588"/>
          <p14:tracePt t="45142" x="3857625" y="2822575"/>
          <p14:tracePt t="45167" x="3875088" y="2830513"/>
          <p14:tracePt t="45221" x="3875088" y="2840038"/>
          <p14:tracePt t="45242" x="3875088" y="2847975"/>
          <p14:tracePt t="45266" x="3840163" y="2911475"/>
          <p14:tracePt t="45292" x="3759200" y="2990850"/>
          <p14:tracePt t="45316" x="3633788" y="3081338"/>
          <p14:tracePt t="45342" x="3509963" y="3160713"/>
          <p14:tracePt t="45367" x="3295650" y="3232150"/>
          <p14:tracePt t="45392" x="3017838" y="3303588"/>
          <p14:tracePt t="45396" x="2901950" y="3313113"/>
          <p14:tracePt t="45417" x="2697163" y="3340100"/>
          <p14:tracePt t="45442" x="2428875" y="3375025"/>
          <p14:tracePt t="45470" x="2187575" y="3375025"/>
          <p14:tracePt t="45492" x="2133600" y="3375025"/>
          <p14:tracePt t="45516" x="2108200" y="3375025"/>
          <p14:tracePt t="45542" x="2081213" y="3375025"/>
          <p14:tracePt t="45592" x="2081213" y="3384550"/>
          <p14:tracePt t="45617" x="2071688" y="3384550"/>
          <p14:tracePt t="45641" x="2062163" y="3384550"/>
          <p14:tracePt t="45677" x="2044700" y="3384550"/>
          <p14:tracePt t="45692" x="2036763" y="3384550"/>
          <p14:tracePt t="45717" x="1847850" y="3348038"/>
          <p14:tracePt t="45742" x="1670050" y="3295650"/>
          <p14:tracePt t="45767" x="1562100" y="3259138"/>
          <p14:tracePt t="45792" x="1527175" y="3241675"/>
          <p14:tracePt t="45817" x="1509713" y="3241675"/>
          <p14:tracePt t="45933" x="1500188" y="3232150"/>
          <p14:tracePt t="46213" x="1509713" y="3259138"/>
          <p14:tracePt t="46221" x="1517650" y="3303588"/>
          <p14:tracePt t="46241" x="1581150" y="3429000"/>
          <p14:tracePt t="46266" x="1598613" y="3536950"/>
          <p14:tracePt t="46292" x="1608138" y="3608388"/>
          <p14:tracePt t="46316" x="1608138" y="3705225"/>
          <p14:tracePt t="46341" x="1608138" y="3803650"/>
          <p14:tracePt t="46367" x="1598613" y="3848100"/>
          <p14:tracePt t="46391" x="1562100" y="3884613"/>
          <p14:tracePt t="46396" x="1536700" y="3884613"/>
          <p14:tracePt t="46416" x="1465263" y="3919538"/>
          <p14:tracePt t="46441" x="1285875" y="3956050"/>
          <p14:tracePt t="46466" x="1054100" y="3973513"/>
          <p14:tracePt t="46492" x="857250" y="3990975"/>
          <p14:tracePt t="46516" x="687388" y="3990975"/>
          <p14:tracePt t="46541" x="598488" y="3956050"/>
          <p14:tracePt t="46566" x="581025" y="3938588"/>
          <p14:tracePt t="46591" x="554038" y="3875088"/>
          <p14:tracePt t="46616" x="509588" y="3759200"/>
          <p14:tracePt t="46641" x="465138" y="3643313"/>
          <p14:tracePt t="46666" x="446088" y="3517900"/>
          <p14:tracePt t="46692" x="446088" y="3295650"/>
          <p14:tracePt t="46716" x="527050" y="3098800"/>
          <p14:tracePt t="46741" x="571500" y="3009900"/>
          <p14:tracePt t="46766" x="615950" y="2973388"/>
          <p14:tracePt t="46792" x="758825" y="2901950"/>
          <p14:tracePt t="46816" x="982663" y="2840038"/>
          <p14:tracePt t="46841" x="1169988" y="2803525"/>
          <p14:tracePt t="46866" x="1231900" y="2795588"/>
          <p14:tracePt t="46892" x="1268413" y="2795588"/>
          <p14:tracePt t="46895" x="1295400" y="2795588"/>
          <p14:tracePt t="46916" x="1339850" y="2795588"/>
          <p14:tracePt t="46941" x="1465263" y="2803525"/>
          <p14:tracePt t="46966" x="1554163" y="2830513"/>
          <p14:tracePt t="46992" x="1625600" y="2867025"/>
          <p14:tracePt t="47016" x="1679575" y="2874963"/>
          <p14:tracePt t="47041" x="1687513" y="2884488"/>
          <p14:tracePt t="47066" x="1697038" y="2894013"/>
          <p14:tracePt t="47091" x="1714500" y="2901950"/>
          <p14:tracePt t="47116" x="1724025" y="2911475"/>
          <p14:tracePt t="47141" x="1741488" y="2928938"/>
          <p14:tracePt t="47166" x="1768475" y="2973388"/>
          <p14:tracePt t="47191" x="1830388" y="3000375"/>
          <p14:tracePt t="47216" x="1901825" y="3036888"/>
          <p14:tracePt t="47241" x="2009775" y="3089275"/>
          <p14:tracePt t="47266" x="2116138" y="3143250"/>
          <p14:tracePt t="47292" x="2187575" y="3197225"/>
          <p14:tracePt t="47316" x="2197100" y="3205163"/>
          <p14:tracePt t="47366" x="2170113" y="3241675"/>
          <p14:tracePt t="47391" x="2133600" y="3286125"/>
          <p14:tracePt t="47396" x="2116138" y="3303588"/>
          <p14:tracePt t="47416" x="2089150" y="3330575"/>
          <p14:tracePt t="47441" x="2009775" y="3375025"/>
          <p14:tracePt t="47466" x="1928813" y="3402013"/>
          <p14:tracePt t="47492" x="1839913" y="3438525"/>
          <p14:tracePt t="47516" x="1758950" y="3446463"/>
          <p14:tracePt t="47541" x="1562100" y="3490913"/>
          <p14:tracePt t="47566" x="1366838" y="3490913"/>
          <p14:tracePt t="47591" x="1223963" y="3517900"/>
          <p14:tracePt t="47616" x="1160463" y="3517900"/>
          <p14:tracePt t="47641" x="1152525" y="3517900"/>
          <p14:tracePt t="47666" x="1143000" y="3527425"/>
          <p14:tracePt t="47709" x="1133475" y="3527425"/>
          <p14:tracePt t="47725" x="1125538" y="3527425"/>
          <p14:tracePt t="47741" x="1108075" y="3527425"/>
          <p14:tracePt t="47766" x="1098550" y="3536950"/>
          <p14:tracePt t="47791" x="1081088" y="3536950"/>
          <p14:tracePt t="47816" x="1036638" y="3544888"/>
          <p14:tracePt t="47841" x="990600" y="3554413"/>
          <p14:tracePt t="47866" x="965200" y="3554413"/>
          <p14:tracePt t="47891" x="946150" y="3554413"/>
          <p14:tracePt t="48037" x="955675" y="3554413"/>
          <p14:tracePt t="48045" x="965200" y="3554413"/>
          <p14:tracePt t="48066" x="1027113" y="3527425"/>
          <p14:tracePt t="48091" x="1081088" y="3517900"/>
          <p14:tracePt t="48116" x="1116013" y="3509963"/>
          <p14:tracePt t="48141" x="1196975" y="3500438"/>
          <p14:tracePt t="48166" x="1330325" y="3500438"/>
          <p14:tracePt t="48191" x="1438275" y="3500438"/>
          <p14:tracePt t="48216" x="1473200" y="3500438"/>
          <p14:tracePt t="48241" x="1517650" y="3500438"/>
          <p14:tracePt t="48266" x="1554163" y="3509963"/>
          <p14:tracePt t="48291" x="1581150" y="3517900"/>
          <p14:tracePt t="48342" x="1589088" y="3527425"/>
          <p14:tracePt t="48405" x="1589088" y="3536950"/>
          <p14:tracePt t="48413" x="1571625" y="3536950"/>
          <p14:tracePt t="48421" x="1562100" y="3544888"/>
          <p14:tracePt t="48441" x="1536700" y="3554413"/>
          <p14:tracePt t="48466" x="1465263" y="3571875"/>
          <p14:tracePt t="48491" x="1428750" y="3571875"/>
          <p14:tracePt t="48516" x="1401763" y="3581400"/>
          <p14:tracePt t="48541" x="1384300" y="3589338"/>
          <p14:tracePt t="48566" x="1366838" y="3598863"/>
          <p14:tracePt t="48591" x="1339850" y="3598863"/>
          <p14:tracePt t="48616" x="1303338" y="3616325"/>
          <p14:tracePt t="48641" x="1268413" y="3625850"/>
          <p14:tracePt t="48666" x="1241425" y="3625850"/>
          <p14:tracePt t="48691" x="1223963" y="3633788"/>
          <p14:tracePt t="48716" x="1214438" y="3633788"/>
          <p14:tracePt t="48741" x="1179513" y="3652838"/>
          <p14:tracePt t="48766" x="1160463" y="3652838"/>
          <p14:tracePt t="48791" x="1152525" y="3652838"/>
          <p14:tracePt t="48816" x="1133475" y="3652838"/>
          <p14:tracePt t="48841" x="1108075" y="3652838"/>
          <p14:tracePt t="48973" x="1098550" y="3652838"/>
          <p14:tracePt t="49013" x="1108075" y="3652838"/>
          <p14:tracePt t="49021" x="1116013" y="3652838"/>
          <p14:tracePt t="49041" x="1169988" y="3652838"/>
          <p14:tracePt t="49066" x="1223963" y="3652838"/>
          <p14:tracePt t="49091" x="1285875" y="3652838"/>
          <p14:tracePt t="49116" x="1401763" y="3652838"/>
          <p14:tracePt t="49141" x="1571625" y="3670300"/>
          <p14:tracePt t="49166" x="1633538" y="3670300"/>
          <p14:tracePt t="49191" x="1670050" y="3687763"/>
          <p14:tracePt t="49216" x="1714500" y="3705225"/>
          <p14:tracePt t="49241" x="1731963" y="3714750"/>
          <p14:tracePt t="49294" x="1731963" y="3724275"/>
          <p14:tracePt t="49316" x="1731963" y="3732213"/>
          <p14:tracePt t="49341" x="1697038" y="3786188"/>
          <p14:tracePt t="49366" x="1616075" y="3830638"/>
          <p14:tracePt t="49391" x="1554163" y="3857625"/>
          <p14:tracePt t="49396" x="1536700" y="3875088"/>
          <p14:tracePt t="49416" x="1500188" y="3884613"/>
          <p14:tracePt t="49441" x="1465263" y="3894138"/>
          <p14:tracePt t="49466" x="1446213" y="3894138"/>
          <p14:tracePt t="49491" x="1428750" y="3894138"/>
          <p14:tracePt t="49516" x="1419225" y="3894138"/>
          <p14:tracePt t="49541" x="1411288" y="3894138"/>
          <p14:tracePt t="49757" x="1411288" y="3884613"/>
          <p14:tracePt t="49766" x="1419225" y="3884613"/>
          <p14:tracePt t="49781" x="1419225" y="3875088"/>
          <p14:tracePt t="49791" x="1428750" y="3875088"/>
          <p14:tracePt t="49816" x="1446213" y="3867150"/>
          <p14:tracePt t="49841" x="1455738" y="3857625"/>
          <p14:tracePt t="49891" x="1465263" y="3848100"/>
          <p14:tracePt t="49919" x="1482725" y="3840163"/>
          <p14:tracePt t="49965" x="1490663" y="3840163"/>
          <p14:tracePt t="49981" x="1509713" y="3830638"/>
          <p14:tracePt t="50005" x="1517650" y="3830638"/>
          <p14:tracePt t="50037" x="1536700" y="3830638"/>
          <p14:tracePt t="50997" x="1544638" y="3830638"/>
          <p14:tracePt t="52965" x="1554163" y="3830638"/>
          <p14:tracePt t="53565" x="1571625" y="3830638"/>
          <p14:tracePt t="53573" x="1608138" y="3830638"/>
          <p14:tracePt t="53590" x="1714500" y="3830638"/>
          <p14:tracePt t="53615" x="1938338" y="3830638"/>
          <p14:tracePt t="53640" x="2251075" y="3867150"/>
          <p14:tracePt t="53665" x="2616200" y="3938588"/>
          <p14:tracePt t="53690" x="2894013" y="4010025"/>
          <p14:tracePt t="53716" x="3062288" y="4062413"/>
          <p14:tracePt t="53740" x="3133725" y="4081463"/>
          <p14:tracePt t="53765" x="3152775" y="4089400"/>
          <p14:tracePt t="53853" x="3152775" y="4098925"/>
          <p14:tracePt t="53877" x="3143250" y="4125913"/>
          <p14:tracePt t="53885" x="3143250" y="4133850"/>
          <p14:tracePt t="53894" x="3125788" y="4152900"/>
          <p14:tracePt t="53916" x="3071813" y="4170363"/>
          <p14:tracePt t="53940" x="2965450" y="4232275"/>
          <p14:tracePt t="53965" x="2830513" y="4286250"/>
          <p14:tracePt t="53990" x="2741613" y="4313238"/>
          <p14:tracePt t="54015" x="2598738" y="4322763"/>
          <p14:tracePt t="54040" x="2465388" y="4330700"/>
          <p14:tracePt t="54065" x="2419350" y="4330700"/>
          <p14:tracePt t="54090" x="2393950" y="4330700"/>
          <p14:tracePt t="54116" x="2366963" y="4330700"/>
          <p14:tracePt t="54141" x="2330450" y="4330700"/>
          <p14:tracePt t="54165" x="2295525" y="4330700"/>
          <p14:tracePt t="54190" x="2276475" y="4322763"/>
          <p14:tracePt t="54216" x="2268538" y="4313238"/>
          <p14:tracePt t="54240" x="2251075" y="4286250"/>
          <p14:tracePt t="54265" x="2241550" y="4259263"/>
          <p14:tracePt t="54290" x="2232025" y="4241800"/>
          <p14:tracePt t="54315" x="2224088" y="4205288"/>
          <p14:tracePt t="54340" x="2224088" y="4179888"/>
          <p14:tracePt t="54365" x="2232025" y="4116388"/>
          <p14:tracePt t="54390" x="2286000" y="4044950"/>
          <p14:tracePt t="54396" x="2303463" y="4027488"/>
          <p14:tracePt t="54415" x="2339975" y="4000500"/>
          <p14:tracePt t="54440" x="2411413" y="3929063"/>
          <p14:tracePt t="54465" x="2465388" y="3894138"/>
          <p14:tracePt t="54490" x="2536825" y="3857625"/>
          <p14:tracePt t="54516" x="2608263" y="3830638"/>
          <p14:tracePt t="54540" x="2643188" y="3822700"/>
          <p14:tracePt t="54565" x="2652713" y="3822700"/>
          <p14:tracePt t="54615" x="2660650" y="3822700"/>
          <p14:tracePt t="55325" x="2660650" y="3813175"/>
          <p14:tracePt t="55343" x="2660650" y="3803650"/>
          <p14:tracePt t="55350" x="2670175" y="3795713"/>
          <p14:tracePt t="55365" x="2724150" y="3768725"/>
          <p14:tracePt t="55390" x="2813050" y="3724275"/>
          <p14:tracePt t="55415" x="2911475" y="3697288"/>
          <p14:tracePt t="55440" x="2982913" y="3679825"/>
          <p14:tracePt t="55465" x="3054350" y="3660775"/>
          <p14:tracePt t="55490" x="3133725" y="3625850"/>
          <p14:tracePt t="55515" x="3241675" y="3598863"/>
          <p14:tracePt t="55540" x="3295650" y="3598863"/>
          <p14:tracePt t="55565" x="3303588" y="3589338"/>
          <p14:tracePt t="55645" x="3303588" y="3608388"/>
          <p14:tracePt t="55653" x="3286125" y="3625850"/>
          <p14:tracePt t="55665" x="3259138" y="3652838"/>
          <p14:tracePt t="55690" x="3143250" y="3751263"/>
          <p14:tracePt t="55715" x="2973388" y="3848100"/>
          <p14:tracePt t="55740" x="2830513" y="3938588"/>
          <p14:tracePt t="55765" x="2705100" y="3973513"/>
          <p14:tracePt t="55790" x="2660650" y="3990975"/>
          <p14:tracePt t="55815" x="2633663" y="4000500"/>
          <p14:tracePt t="55840" x="2625725" y="4000500"/>
          <p14:tracePt t="55890" x="2616200" y="4000500"/>
          <p14:tracePt t="56381" x="2608263" y="4000500"/>
          <p14:tracePt t="56390" x="2598738" y="4000500"/>
          <p14:tracePt t="56398" x="2581275" y="4000500"/>
          <p14:tracePt t="56415" x="2527300" y="4010025"/>
          <p14:tracePt t="56440" x="2411413" y="4062413"/>
          <p14:tracePt t="56465" x="2312988" y="4089400"/>
          <p14:tracePt t="56490" x="2224088" y="4116388"/>
          <p14:tracePt t="56515" x="2170113" y="4116388"/>
          <p14:tracePt t="56540" x="2098675" y="4116388"/>
          <p14:tracePt t="56565" x="2044700" y="4116388"/>
          <p14:tracePt t="56590" x="1982788" y="4081463"/>
          <p14:tracePt t="56615" x="1884363" y="4000500"/>
          <p14:tracePt t="56640" x="1822450" y="3884613"/>
          <p14:tracePt t="56665" x="1768475" y="3795713"/>
          <p14:tracePt t="56690" x="1751013" y="3759200"/>
          <p14:tracePt t="56715" x="1741488" y="3741738"/>
          <p14:tracePt t="56740" x="1741488" y="3714750"/>
          <p14:tracePt t="56764" x="1741488" y="3679825"/>
          <p14:tracePt t="56789" x="1741488" y="3652838"/>
          <p14:tracePt t="56815" x="1751013" y="3643313"/>
          <p14:tracePt t="56840" x="1776413" y="3633788"/>
          <p14:tracePt t="56865" x="1803400" y="3625850"/>
          <p14:tracePt t="56890" x="1874838" y="3598863"/>
          <p14:tracePt t="56893" x="1893888" y="3598863"/>
          <p14:tracePt t="56915" x="1955800" y="3581400"/>
          <p14:tracePt t="56940" x="2071688" y="3581400"/>
          <p14:tracePt t="56965" x="2241550" y="3581400"/>
          <p14:tracePt t="56990" x="2428875" y="3643313"/>
          <p14:tracePt t="57015" x="2571750" y="3776663"/>
          <p14:tracePt t="57040" x="2714625" y="3884613"/>
          <p14:tracePt t="57065" x="2751138" y="3938588"/>
          <p14:tracePt t="57090" x="2776538" y="4010025"/>
          <p14:tracePt t="57115" x="2803525" y="4241800"/>
          <p14:tracePt t="57140" x="2803525" y="4554538"/>
          <p14:tracePt t="57165" x="2625725" y="4956175"/>
          <p14:tracePt t="57190" x="2401888" y="5143500"/>
          <p14:tracePt t="57215" x="2160588" y="5232400"/>
          <p14:tracePt t="57240" x="1938338" y="5303838"/>
          <p14:tracePt t="57265" x="1830388" y="5313363"/>
          <p14:tracePt t="57290" x="1731963" y="5313363"/>
          <p14:tracePt t="57315" x="1589088" y="5268913"/>
          <p14:tracePt t="57340" x="1401763" y="5180013"/>
          <p14:tracePt t="57365" x="1258888" y="5062538"/>
          <p14:tracePt t="57390" x="1214438" y="5010150"/>
          <p14:tracePt t="57415" x="1169988" y="4884738"/>
          <p14:tracePt t="57440" x="1133475" y="4768850"/>
          <p14:tracePt t="57465" x="1116013" y="4670425"/>
          <p14:tracePt t="57490" x="1116013" y="4572000"/>
          <p14:tracePt t="57515" x="1116013" y="4527550"/>
          <p14:tracePt t="57540" x="1116013" y="4465638"/>
          <p14:tracePt t="57565" x="1125538" y="4367213"/>
          <p14:tracePt t="57590" x="1152525" y="4322763"/>
          <p14:tracePt t="57615" x="1179513" y="4286250"/>
          <p14:tracePt t="57640" x="1179513" y="4268788"/>
          <p14:tracePt t="57665" x="1187450" y="4268788"/>
          <p14:tracePt t="57690" x="1187450" y="4259263"/>
          <p14:tracePt t="57715" x="1196975" y="4251325"/>
          <p14:tracePt t="57740" x="1204913" y="4241800"/>
          <p14:tracePt t="57949" x="1214438" y="4241800"/>
          <p14:tracePt t="57967" x="1223963" y="4241800"/>
          <p14:tracePt t="57973" x="1241425" y="4241800"/>
          <p14:tracePt t="57990" x="1258888" y="4268788"/>
          <p14:tracePt t="58015" x="1285875" y="4313238"/>
          <p14:tracePt t="58040" x="1322388" y="4375150"/>
          <p14:tracePt t="58065" x="1374775" y="4438650"/>
          <p14:tracePt t="58090" x="1374775" y="4483100"/>
          <p14:tracePt t="58115" x="1374775" y="4510088"/>
          <p14:tracePt t="58165" x="1374775" y="4518025"/>
          <p14:tracePt t="58190" x="1322388" y="4518025"/>
          <p14:tracePt t="58215" x="1250950" y="4518025"/>
          <p14:tracePt t="58240" x="1152525" y="4491038"/>
          <p14:tracePt t="58265" x="1098550" y="4456113"/>
          <p14:tracePt t="58290" x="1062038" y="4411663"/>
          <p14:tracePt t="58315" x="1036638" y="4330700"/>
          <p14:tracePt t="58340" x="1036638" y="4241800"/>
          <p14:tracePt t="58365" x="1133475" y="4044950"/>
          <p14:tracePt t="58390" x="1241425" y="3911600"/>
          <p14:tracePt t="58415" x="1339850" y="3840163"/>
          <p14:tracePt t="58440" x="1500188" y="3759200"/>
          <p14:tracePt t="58465" x="1704975" y="3670300"/>
          <p14:tracePt t="58490" x="1911350" y="3625850"/>
          <p14:tracePt t="58514" x="2062163" y="3598863"/>
          <p14:tracePt t="58540" x="2143125" y="3589338"/>
          <p14:tracePt t="58564" x="2197100" y="3589338"/>
          <p14:tracePt t="58590" x="2330450" y="3589338"/>
          <p14:tracePt t="58615" x="2455863" y="3589338"/>
          <p14:tracePt t="58640" x="2687638" y="3643313"/>
          <p14:tracePt t="58665" x="2911475" y="3697288"/>
          <p14:tracePt t="58690" x="3027363" y="3741738"/>
          <p14:tracePt t="58715" x="3062288" y="3759200"/>
          <p14:tracePt t="58740" x="3062288" y="3768725"/>
          <p14:tracePt t="58765" x="3062288" y="3776663"/>
          <p14:tracePt t="58790" x="3062288" y="3813175"/>
          <p14:tracePt t="58815" x="2990850" y="3857625"/>
          <p14:tracePt t="58840" x="2884488" y="3902075"/>
          <p14:tracePt t="58865" x="2687638" y="3956050"/>
          <p14:tracePt t="58890" x="2465388" y="3983038"/>
          <p14:tracePt t="58894" x="2428875" y="3990975"/>
          <p14:tracePt t="58915" x="2330450" y="4000500"/>
          <p14:tracePt t="58940" x="2205038" y="4010025"/>
          <p14:tracePt t="58965" x="2108200" y="4010025"/>
          <p14:tracePt t="58990" x="2027238" y="4010025"/>
          <p14:tracePt t="59015" x="1982788" y="4010025"/>
          <p14:tracePt t="59040" x="1946275" y="4010025"/>
          <p14:tracePt t="59065" x="1893888" y="4010025"/>
          <p14:tracePt t="59090" x="1857375" y="4010025"/>
          <p14:tracePt t="59114" x="1822450" y="3990975"/>
          <p14:tracePt t="59189" x="1812925" y="3990975"/>
          <p14:tracePt t="59294" x="1803400" y="3990975"/>
          <p14:tracePt t="59301" x="1795463" y="3990975"/>
          <p14:tracePt t="59318" x="1785938" y="3990975"/>
          <p14:tracePt t="59340" x="1776413" y="3990975"/>
          <p14:tracePt t="59365" x="1751013" y="3990975"/>
          <p14:tracePt t="59389" x="1704975" y="3990975"/>
          <p14:tracePt t="59415" x="1643063" y="4017963"/>
          <p14:tracePt t="59440" x="1581150" y="4037013"/>
          <p14:tracePt t="59465" x="1490663" y="4054475"/>
          <p14:tracePt t="59490" x="1446213" y="4054475"/>
          <p14:tracePt t="59515" x="1393825" y="4054475"/>
          <p14:tracePt t="59540" x="1357313" y="4054475"/>
          <p14:tracePt t="59564" x="1339850" y="4044950"/>
          <p14:tracePt t="59589" x="1322388" y="4037013"/>
          <p14:tracePt t="59741" x="1330325" y="4037013"/>
          <p14:tracePt t="59750" x="1339850" y="4037013"/>
          <p14:tracePt t="59764" x="1366838" y="4037013"/>
          <p14:tracePt t="59790" x="1411288" y="4044950"/>
          <p14:tracePt t="59840" x="1419225" y="4044950"/>
          <p14:tracePt t="59864" x="1428750" y="4044950"/>
          <p14:tracePt t="59890" x="1446213" y="4044950"/>
          <p14:tracePt t="59893" x="1446213" y="4054475"/>
          <p14:tracePt t="60165" x="1428750" y="4054475"/>
          <p14:tracePt t="60173" x="1411288" y="4054475"/>
          <p14:tracePt t="60189" x="1393825" y="4054475"/>
          <p14:tracePt t="60214" x="1339850" y="4054475"/>
          <p14:tracePt t="60239" x="1322388" y="4054475"/>
          <p14:tracePt t="60264" x="1276350" y="4044950"/>
          <p14:tracePt t="60290" x="1204913" y="4037013"/>
          <p14:tracePt t="60314" x="1062038" y="4017963"/>
          <p14:tracePt t="60340" x="911225" y="4000500"/>
          <p14:tracePt t="60364" x="830263" y="3973513"/>
          <p14:tracePt t="60389" x="776288" y="3956050"/>
          <p14:tracePt t="60414" x="768350" y="3956050"/>
          <p14:tracePt t="60440" x="758825" y="3946525"/>
          <p14:tracePt t="60465" x="750888" y="3938588"/>
          <p14:tracePt t="60489" x="741363" y="3938588"/>
          <p14:tracePt t="60540" x="741363" y="3929063"/>
          <p14:tracePt t="60564" x="750888" y="3902075"/>
          <p14:tracePt t="60589" x="874713" y="3867150"/>
          <p14:tracePt t="60614" x="1017588" y="3830638"/>
          <p14:tracePt t="60640" x="1231900" y="3822700"/>
          <p14:tracePt t="60664" x="1384300" y="3822700"/>
          <p14:tracePt t="60689" x="1401763" y="3822700"/>
          <p14:tracePt t="60781" x="1393825" y="3830638"/>
          <p14:tracePt t="60791" x="1374775" y="3840163"/>
          <p14:tracePt t="60797" x="1339850" y="3848100"/>
          <p14:tracePt t="60814" x="1250950" y="3875088"/>
          <p14:tracePt t="60839" x="1125538" y="3875088"/>
          <p14:tracePt t="60864" x="1027113" y="3894138"/>
          <p14:tracePt t="60889" x="866775" y="3894138"/>
          <p14:tracePt t="60892" x="822325" y="3894138"/>
          <p14:tracePt t="60914" x="731838" y="3894138"/>
          <p14:tracePt t="60940" x="598488" y="3894138"/>
          <p14:tracePt t="60964" x="561975" y="3894138"/>
          <p14:tracePt t="61205" x="598488" y="3884613"/>
          <p14:tracePt t="61213" x="642938" y="3875088"/>
          <p14:tracePt t="61221" x="696913" y="3875088"/>
          <p14:tracePt t="61239" x="874713" y="3867150"/>
          <p14:tracePt t="61264" x="1160463" y="3867150"/>
          <p14:tracePt t="61289" x="1374775" y="3867150"/>
          <p14:tracePt t="61314" x="1419225" y="3867150"/>
          <p14:tracePt t="61381" x="1428750" y="3867150"/>
          <p14:tracePt t="61525" x="1411288" y="3867150"/>
          <p14:tracePt t="61533" x="1374775" y="3867150"/>
          <p14:tracePt t="61542" x="1330325" y="3867150"/>
          <p14:tracePt t="61564" x="1231900" y="3867150"/>
          <p14:tracePt t="61589" x="1071563" y="3867150"/>
          <p14:tracePt t="61614" x="1009650" y="3848100"/>
          <p14:tracePt t="61639" x="965200" y="3840163"/>
          <p14:tracePt t="61664" x="938213" y="3840163"/>
          <p14:tracePt t="61689" x="928688" y="3830638"/>
          <p14:tracePt t="61797" x="982663" y="3830638"/>
          <p14:tracePt t="61806" x="1081088" y="3840163"/>
          <p14:tracePt t="61814" x="1152525" y="3848100"/>
          <p14:tracePt t="61839" x="1357313" y="3911600"/>
          <p14:tracePt t="61864" x="1633538" y="3946525"/>
          <p14:tracePt t="61889" x="1919288" y="3946525"/>
          <p14:tracePt t="61893" x="2000250" y="3946525"/>
          <p14:tracePt t="61914" x="2152650" y="3946525"/>
          <p14:tracePt t="61939" x="2419350" y="3946525"/>
          <p14:tracePt t="61964" x="2670175" y="3965575"/>
          <p14:tracePt t="61989" x="2776538" y="3965575"/>
          <p14:tracePt t="62125" x="2786063" y="3965575"/>
          <p14:tracePt t="62238" x="2776538" y="3965575"/>
          <p14:tracePt t="62637" x="2786063" y="3956050"/>
          <p14:tracePt t="62653" x="2803525" y="3946525"/>
          <p14:tracePt t="62664" x="2822575" y="3946525"/>
          <p14:tracePt t="62689" x="2840038" y="3946525"/>
          <p14:tracePt t="62714" x="2901950" y="3946525"/>
          <p14:tracePt t="62739" x="3062288" y="3938588"/>
          <p14:tracePt t="62764" x="3330575" y="3938588"/>
          <p14:tracePt t="62789" x="3643313" y="3938588"/>
          <p14:tracePt t="62814" x="3822700" y="3938588"/>
          <p14:tracePt t="62839" x="3929063" y="3938588"/>
          <p14:tracePt t="62864" x="3990975" y="3938588"/>
          <p14:tracePt t="62889" x="4071938" y="3938588"/>
          <p14:tracePt t="62892" x="4108450" y="3938588"/>
          <p14:tracePt t="62914" x="4197350" y="3938588"/>
          <p14:tracePt t="62939" x="4251325" y="3938588"/>
          <p14:tracePt t="62964" x="4259263" y="3938588"/>
          <p14:tracePt t="62997" x="4276725" y="3938588"/>
          <p14:tracePt t="63014" x="4303713" y="3919538"/>
          <p14:tracePt t="63039" x="4348163" y="3919538"/>
          <p14:tracePt t="63064" x="4367213" y="3919538"/>
          <p14:tracePt t="63181" x="4367213" y="3911600"/>
          <p14:tracePt t="63261" x="4348163" y="3902075"/>
          <p14:tracePt t="63390" x="4357688" y="3902075"/>
          <p14:tracePt t="63397" x="4367213" y="3902075"/>
          <p14:tracePt t="63414" x="4384675" y="3902075"/>
          <p14:tracePt t="63439" x="4394200" y="3902075"/>
          <p14:tracePt t="63464" x="4456113" y="3902075"/>
          <p14:tracePt t="63489" x="4581525" y="3902075"/>
          <p14:tracePt t="63514" x="4732338" y="3875088"/>
          <p14:tracePt t="63539" x="4840288" y="3840163"/>
          <p14:tracePt t="63564" x="4946650" y="3830638"/>
          <p14:tracePt t="63589" x="5081588" y="3830638"/>
          <p14:tracePt t="63614" x="5214938" y="3830638"/>
          <p14:tracePt t="63639" x="5375275" y="3813175"/>
          <p14:tracePt t="63664" x="5419725" y="3803650"/>
          <p14:tracePt t="63689" x="5446713" y="3795713"/>
          <p14:tracePt t="63714" x="5456238" y="3795713"/>
          <p14:tracePt t="63739" x="5500688" y="3795713"/>
          <p14:tracePt t="63764" x="5545138" y="3776663"/>
          <p14:tracePt t="63789" x="5572125" y="3768725"/>
          <p14:tracePt t="63941" x="5537200" y="3768725"/>
          <p14:tracePt t="63949" x="5446713" y="3768725"/>
          <p14:tracePt t="63964" x="5357813" y="3768725"/>
          <p14:tracePt t="63989" x="4911725" y="3724275"/>
          <p14:tracePt t="64014" x="4572000" y="3705225"/>
          <p14:tracePt t="64039" x="4241800" y="3705225"/>
          <p14:tracePt t="64064" x="3919538" y="3724275"/>
          <p14:tracePt t="64089" x="3616325" y="3751263"/>
          <p14:tracePt t="64114" x="3330575" y="3822700"/>
          <p14:tracePt t="64139" x="3089275" y="3894138"/>
          <p14:tracePt t="64164" x="2840038" y="4000500"/>
          <p14:tracePt t="64189" x="2482850" y="4125913"/>
          <p14:tracePt t="64214" x="2160588" y="4214813"/>
          <p14:tracePt t="64239" x="1928813" y="4303713"/>
          <p14:tracePt t="64264" x="1847850" y="4340225"/>
          <p14:tracePt t="64289" x="1768475" y="4375150"/>
          <p14:tracePt t="64314" x="1697038" y="4394200"/>
          <p14:tracePt t="64339" x="1562100" y="4456113"/>
          <p14:tracePt t="64364" x="1482725" y="4500563"/>
          <p14:tracePt t="64389" x="1455738" y="4510088"/>
          <p14:tracePt t="64461" x="1446213" y="4510088"/>
          <p14:tracePt t="64469" x="1446213" y="4527550"/>
          <p14:tracePt t="64493" x="1438275" y="4545013"/>
          <p14:tracePt t="64514" x="1438275" y="4554538"/>
          <p14:tracePt t="64539" x="1419225" y="4598988"/>
          <p14:tracePt t="64564" x="1419225" y="4616450"/>
          <p14:tracePt t="64589" x="1419225" y="4643438"/>
          <p14:tracePt t="64614" x="1419225" y="4652963"/>
          <p14:tracePt t="64639" x="1419225" y="4679950"/>
          <p14:tracePt t="64664" x="1428750" y="4687888"/>
          <p14:tracePt t="64774" x="1438275" y="4697413"/>
          <p14:tracePt t="64781" x="1465263" y="4732338"/>
          <p14:tracePt t="64792" x="1509713" y="4803775"/>
          <p14:tracePt t="64814" x="1670050" y="5010150"/>
          <p14:tracePt t="64839" x="1731963" y="5126038"/>
          <p14:tracePt t="64864" x="1758950" y="5187950"/>
          <p14:tracePt t="64889" x="1768475" y="5214938"/>
          <p14:tracePt t="64893" x="1768475" y="5224463"/>
          <p14:tracePt t="64914" x="1776413" y="5232400"/>
          <p14:tracePt t="64964" x="1776413" y="5251450"/>
          <p14:tracePt t="64989" x="1768475" y="5251450"/>
          <p14:tracePt t="65014" x="1724025" y="5251450"/>
          <p14:tracePt t="65039" x="1652588" y="5251450"/>
          <p14:tracePt t="65064" x="1571625" y="5187950"/>
          <p14:tracePt t="65089" x="1509713" y="5099050"/>
          <p14:tracePt t="65114" x="1455738" y="4973638"/>
          <p14:tracePt t="65139" x="1419225" y="4848225"/>
          <p14:tracePt t="65164" x="1419225" y="4643438"/>
          <p14:tracePt t="65189" x="1500188" y="4394200"/>
          <p14:tracePt t="65214" x="1625600" y="4224338"/>
          <p14:tracePt t="65239" x="1670050" y="4197350"/>
          <p14:tracePt t="65264" x="1724025" y="4170363"/>
          <p14:tracePt t="65289" x="1893888" y="4152900"/>
          <p14:tracePt t="65314" x="2214563" y="4098925"/>
          <p14:tracePt t="65339" x="2581275" y="4098925"/>
          <p14:tracePt t="65364" x="2901950" y="4098925"/>
          <p14:tracePt t="65389" x="3125788" y="4098925"/>
          <p14:tracePt t="65393" x="3214688" y="4098925"/>
          <p14:tracePt t="65414" x="3402013" y="4133850"/>
          <p14:tracePt t="65438" x="3544888" y="4197350"/>
          <p14:tracePt t="65464" x="3633788" y="4224338"/>
          <p14:tracePt t="65489" x="3741738" y="4259263"/>
          <p14:tracePt t="65514" x="3848100" y="4322763"/>
          <p14:tracePt t="65539" x="3946525" y="4375150"/>
          <p14:tracePt t="65564" x="3990975" y="4411663"/>
          <p14:tracePt t="65589" x="4000500" y="4419600"/>
          <p14:tracePt t="65614" x="3983038" y="4473575"/>
          <p14:tracePt t="65639" x="3946525" y="4510088"/>
          <p14:tracePt t="65664" x="3884613" y="4545013"/>
          <p14:tracePt t="65689" x="3705225" y="4598988"/>
          <p14:tracePt t="65714" x="3482975" y="4633913"/>
          <p14:tracePt t="65739" x="3205163" y="4643438"/>
          <p14:tracePt t="65764" x="2795588" y="4643438"/>
          <p14:tracePt t="65789" x="2473325" y="4643438"/>
          <p14:tracePt t="65813" x="2259013" y="4608513"/>
          <p14:tracePt t="65839" x="2170113" y="4581525"/>
          <p14:tracePt t="65917" x="2170113" y="4572000"/>
          <p14:tracePt t="65957" x="2170113" y="4562475"/>
          <p14:tracePt t="65966" x="2179638" y="4554538"/>
          <p14:tracePt t="65973" x="2187575" y="4554538"/>
          <p14:tracePt t="65989" x="2224088" y="4545013"/>
          <p14:tracePt t="66013" x="2276475" y="4527550"/>
          <p14:tracePt t="66039" x="2347913" y="4527550"/>
          <p14:tracePt t="66064" x="2509838" y="4527550"/>
          <p14:tracePt t="66089" x="2776538" y="4527550"/>
          <p14:tracePt t="66113" x="2973388" y="4527550"/>
          <p14:tracePt t="66139" x="3089275" y="4527550"/>
          <p14:tracePt t="66164" x="3152775" y="4545013"/>
          <p14:tracePt t="66189" x="3187700" y="4554538"/>
          <p14:tracePt t="66269" x="3187700" y="4562475"/>
          <p14:tracePt t="66286" x="3187700" y="4572000"/>
          <p14:tracePt t="66295" x="3170238" y="4589463"/>
          <p14:tracePt t="66313" x="3125788" y="4625975"/>
          <p14:tracePt t="66339" x="3062288" y="4660900"/>
          <p14:tracePt t="66364" x="3017838" y="4705350"/>
          <p14:tracePt t="66389" x="2919413" y="4759325"/>
          <p14:tracePt t="66393" x="2857500" y="4803775"/>
          <p14:tracePt t="66413" x="2589213" y="4911725"/>
          <p14:tracePt t="66439" x="2303463" y="5010150"/>
          <p14:tracePt t="66464" x="2009775" y="5054600"/>
          <p14:tracePt t="66489" x="1758950" y="5054600"/>
          <p14:tracePt t="66513" x="1608138" y="5054600"/>
          <p14:tracePt t="66538" x="1490663" y="5045075"/>
          <p14:tracePt t="66564" x="1401763" y="5018088"/>
          <p14:tracePt t="66589" x="1276350" y="4929188"/>
          <p14:tracePt t="66613" x="1169988" y="4822825"/>
          <p14:tracePt t="66639" x="1143000" y="4759325"/>
          <p14:tracePt t="66664" x="1133475" y="4724400"/>
          <p14:tracePt t="66689" x="1133475" y="4697413"/>
          <p14:tracePt t="66714" x="1160463" y="4652963"/>
          <p14:tracePt t="66739" x="1179513" y="4625975"/>
          <p14:tracePt t="66764" x="1214438" y="4598988"/>
          <p14:tracePt t="66789" x="1250950" y="4581525"/>
          <p14:tracePt t="66813" x="1401763" y="4545013"/>
          <p14:tracePt t="66838" x="1581150" y="4510088"/>
          <p14:tracePt t="66864" x="1785938" y="4483100"/>
          <p14:tracePt t="66888" x="2071688" y="4483100"/>
          <p14:tracePt t="66892" x="2187575" y="4483100"/>
          <p14:tracePt t="66913" x="2482850" y="4483100"/>
          <p14:tracePt t="66938" x="2946400" y="4483100"/>
          <p14:tracePt t="66964" x="3394075" y="4537075"/>
          <p14:tracePt t="66988" x="3687763" y="4589463"/>
          <p14:tracePt t="67013" x="3919538" y="4625975"/>
          <p14:tracePt t="67038" x="4010025" y="4643438"/>
          <p14:tracePt t="67064" x="4054475" y="4670425"/>
          <p14:tracePt t="67088" x="4089400" y="4697413"/>
          <p14:tracePt t="67113" x="4108450" y="4705350"/>
          <p14:tracePt t="67138" x="4116388" y="4724400"/>
          <p14:tracePt t="67164" x="4116388" y="4751388"/>
          <p14:tracePt t="67188" x="4054475" y="4830763"/>
          <p14:tracePt t="67213" x="3884613" y="4946650"/>
          <p14:tracePt t="67239" x="3670300" y="5045075"/>
          <p14:tracePt t="67264" x="3465513" y="5126038"/>
          <p14:tracePt t="67288" x="3268663" y="5180013"/>
          <p14:tracePt t="67313" x="3081338" y="5224463"/>
          <p14:tracePt t="67338" x="2894013" y="5286375"/>
          <p14:tracePt t="67364" x="2660650" y="5330825"/>
          <p14:tracePt t="67389" x="2384425" y="5367338"/>
          <p14:tracePt t="67393" x="2286000" y="5384800"/>
          <p14:tracePt t="67413" x="2098675" y="5419725"/>
          <p14:tracePt t="67438" x="1928813" y="5438775"/>
          <p14:tracePt t="67463" x="1785938" y="5456238"/>
          <p14:tracePt t="67489" x="1608138" y="5456238"/>
          <p14:tracePt t="67513" x="1473200" y="5456238"/>
          <p14:tracePt t="67538" x="1428750" y="5456238"/>
          <p14:tracePt t="67563" x="1411288" y="5456238"/>
          <p14:tracePt t="67588" x="1347788" y="5438775"/>
          <p14:tracePt t="67613" x="1196975" y="5357813"/>
          <p14:tracePt t="67638" x="1071563" y="5276850"/>
          <p14:tracePt t="67663" x="973138" y="5224463"/>
          <p14:tracePt t="67688" x="946150" y="5205413"/>
          <p14:tracePt t="67713" x="928688" y="5197475"/>
          <p14:tracePt t="67738" x="919163" y="5187950"/>
          <p14:tracePt t="67788" x="938213" y="5160963"/>
          <p14:tracePt t="67813" x="1009650" y="5126038"/>
          <p14:tracePt t="67838" x="1108075" y="5089525"/>
          <p14:tracePt t="67863" x="1268413" y="5037138"/>
          <p14:tracePt t="67888" x="1473200" y="4965700"/>
          <p14:tracePt t="67892" x="1544638" y="4956175"/>
          <p14:tracePt t="67913" x="1697038" y="4938713"/>
          <p14:tracePt t="67938" x="1990725" y="4902200"/>
          <p14:tracePt t="67964" x="2303463" y="4902200"/>
          <p14:tracePt t="67989" x="2732088" y="4919663"/>
          <p14:tracePt t="68013" x="3554413" y="5133975"/>
          <p14:tracePt t="68038" x="4027488" y="5286375"/>
          <p14:tracePt t="68063" x="4232275" y="5357813"/>
          <p14:tracePt t="68088" x="4268788" y="5375275"/>
          <p14:tracePt t="68113" x="4214813" y="5429250"/>
          <p14:tracePt t="68138" x="3938588" y="5562600"/>
          <p14:tracePt t="68163" x="3598863" y="5697538"/>
          <p14:tracePt t="68188" x="3322638" y="5768975"/>
          <p14:tracePt t="68213" x="3108325" y="5776913"/>
          <p14:tracePt t="68238" x="2973388" y="5751513"/>
          <p14:tracePt t="68264" x="2751138" y="5653088"/>
          <p14:tracePt t="68288" x="2446338" y="5491163"/>
          <p14:tracePt t="68313" x="2143125" y="5295900"/>
          <p14:tracePt t="68338" x="2054225" y="5232400"/>
          <p14:tracePt t="68363" x="2054225" y="5224463"/>
          <p14:tracePt t="68388" x="2054225" y="5205413"/>
          <p14:tracePt t="68393" x="2054225" y="5187950"/>
          <p14:tracePt t="68413" x="2133600" y="5116513"/>
          <p14:tracePt t="68438" x="2295525" y="5062538"/>
          <p14:tracePt t="68463" x="2544763" y="5010150"/>
          <p14:tracePt t="68488" x="2857500" y="4983163"/>
          <p14:tracePt t="68513" x="3205163" y="4983163"/>
          <p14:tracePt t="68538" x="3517900" y="4983163"/>
          <p14:tracePt t="68563" x="3902075" y="5045075"/>
          <p14:tracePt t="68588" x="4143375" y="5099050"/>
          <p14:tracePt t="68613" x="4214813" y="5126038"/>
          <p14:tracePt t="68638" x="4224338" y="5126038"/>
          <p14:tracePt t="68693" x="4214813" y="5126038"/>
          <p14:tracePt t="68713" x="4160838" y="5143500"/>
          <p14:tracePt t="68738" x="4071938" y="5170488"/>
          <p14:tracePt t="68763" x="3990975" y="5180013"/>
          <p14:tracePt t="68789" x="3803650" y="5205413"/>
          <p14:tracePt t="68813" x="3598863" y="5205413"/>
          <p14:tracePt t="68838" x="3367088" y="5205413"/>
          <p14:tracePt t="68863" x="3036888" y="5205413"/>
          <p14:tracePt t="68888" x="2751138" y="5214938"/>
          <p14:tracePt t="68913" x="2562225" y="5214938"/>
          <p14:tracePt t="68938" x="2384425" y="5214938"/>
          <p14:tracePt t="68963" x="2276475" y="5214938"/>
          <p14:tracePt t="68988" x="2116138" y="5214938"/>
          <p14:tracePt t="69013" x="2000250" y="5187950"/>
          <p14:tracePt t="69063" x="1982788" y="5180013"/>
          <p14:tracePt t="69125" x="1973263" y="5170488"/>
          <p14:tracePt t="69357" x="1982788" y="5170488"/>
          <p14:tracePt t="69366" x="2017713" y="5170488"/>
          <p14:tracePt t="69373" x="2054225" y="5170488"/>
          <p14:tracePt t="69389" x="2116138" y="5170488"/>
          <p14:tracePt t="69413" x="2251075" y="5153025"/>
          <p14:tracePt t="69438" x="2339975" y="5099050"/>
          <p14:tracePt t="69463" x="2536825" y="4991100"/>
          <p14:tracePt t="69488" x="2724150" y="4884738"/>
          <p14:tracePt t="69513" x="2813050" y="4813300"/>
          <p14:tracePt t="69538" x="2884488" y="4759325"/>
          <p14:tracePt t="69564" x="2938463" y="4714875"/>
          <p14:tracePt t="69588" x="2965450" y="4687888"/>
          <p14:tracePt t="69613" x="2982913" y="4679950"/>
          <p14:tracePt t="69901" x="2965450" y="4679950"/>
          <p14:tracePt t="69909" x="2919413" y="4697413"/>
          <p14:tracePt t="69917" x="2874963" y="4714875"/>
          <p14:tracePt t="69938" x="2803525" y="4751388"/>
          <p14:tracePt t="69963" x="2741613" y="4776788"/>
          <p14:tracePt t="69988" x="2705100" y="4786313"/>
          <p14:tracePt t="70013" x="2687638" y="4795838"/>
          <p14:tracePt t="70038" x="2670175" y="4803775"/>
          <p14:tracePt t="70063" x="2660650" y="4803775"/>
          <p14:tracePt t="70113" x="2652713" y="4803775"/>
          <p14:tracePt t="70138" x="2776538" y="4803775"/>
          <p14:tracePt t="70163" x="2911475" y="4803775"/>
          <p14:tracePt t="70188" x="3081338" y="4803775"/>
          <p14:tracePt t="70213" x="3197225" y="4813300"/>
          <p14:tracePt t="70238" x="3205163" y="4822825"/>
          <p14:tracePt t="70263" x="3197225" y="4857750"/>
          <p14:tracePt t="70288" x="3071813" y="4919663"/>
          <p14:tracePt t="70313" x="2857500" y="4946650"/>
          <p14:tracePt t="70338" x="2482850" y="4848225"/>
          <p14:tracePt t="70363" x="2214563" y="4643438"/>
          <p14:tracePt t="70388" x="2179638" y="4572000"/>
          <p14:tracePt t="70392" x="2179638" y="4562475"/>
          <p14:tracePt t="70413" x="2197100" y="4446588"/>
          <p14:tracePt t="70438" x="2322513" y="4322763"/>
          <p14:tracePt t="70463" x="2571750" y="4224338"/>
          <p14:tracePt t="70488" x="2857500" y="4179888"/>
          <p14:tracePt t="70513" x="3081338" y="4179888"/>
          <p14:tracePt t="70538" x="3214688" y="4179888"/>
          <p14:tracePt t="70563" x="3241675" y="4179888"/>
          <p14:tracePt t="70588" x="3251200" y="4179888"/>
          <p14:tracePt t="70614" x="3259138" y="4179888"/>
          <p14:tracePt t="70638" x="3259138" y="4187825"/>
          <p14:tracePt t="70663" x="3214688" y="4268788"/>
          <p14:tracePt t="70688" x="3160713" y="4330700"/>
          <p14:tracePt t="70713" x="3089275" y="4394200"/>
          <p14:tracePt t="70738" x="3000375" y="4429125"/>
          <p14:tracePt t="70763" x="2894013" y="4465638"/>
          <p14:tracePt t="70788" x="2724150" y="4483100"/>
          <p14:tracePt t="70813" x="2455863" y="4500563"/>
          <p14:tracePt t="70838" x="2312988" y="4500563"/>
          <p14:tracePt t="70863" x="2241550" y="4500563"/>
          <p14:tracePt t="70888" x="2214563" y="4500563"/>
          <p14:tracePt t="70913" x="2205038" y="4500563"/>
          <p14:tracePt t="70938" x="2187575" y="4500563"/>
          <p14:tracePt t="70963" x="2179638" y="4500563"/>
          <p14:tracePt t="71101" x="2187575" y="4500563"/>
          <p14:tracePt t="71109" x="2224088" y="4500563"/>
          <p14:tracePt t="71117" x="2251075" y="4500563"/>
          <p14:tracePt t="71138" x="2303463" y="4500563"/>
          <p14:tracePt t="71163" x="2374900" y="4510088"/>
          <p14:tracePt t="71188" x="2490788" y="4510088"/>
          <p14:tracePt t="71213" x="2705100" y="4537075"/>
          <p14:tracePt t="71238" x="2884488" y="4537075"/>
          <p14:tracePt t="71263" x="3062288" y="4537075"/>
          <p14:tracePt t="71288" x="3268663" y="4537075"/>
          <p14:tracePt t="71313" x="3509963" y="4554538"/>
          <p14:tracePt t="71338" x="3751263" y="4589463"/>
          <p14:tracePt t="71363" x="3946525" y="4589463"/>
          <p14:tracePt t="71388" x="4071938" y="4589463"/>
          <p14:tracePt t="71392" x="4098925" y="4589463"/>
          <p14:tracePt t="71413" x="4170363" y="4589463"/>
          <p14:tracePt t="71438" x="4402138" y="4616450"/>
          <p14:tracePt t="71463" x="4608513" y="4633913"/>
          <p14:tracePt t="71488" x="4741863" y="4633913"/>
          <p14:tracePt t="71513" x="4875213" y="4633913"/>
          <p14:tracePt t="71538" x="4973638" y="4643438"/>
          <p14:tracePt t="71563" x="5010150" y="4652963"/>
          <p14:tracePt t="71613" x="5018088" y="4652963"/>
          <p14:tracePt t="71638" x="5089525" y="4670425"/>
          <p14:tracePt t="71663" x="5126038" y="4670425"/>
          <p14:tracePt t="71688" x="5160963" y="4670425"/>
          <p14:tracePt t="71713" x="5241925" y="4670425"/>
          <p14:tracePt t="71738" x="5411788" y="4670425"/>
          <p14:tracePt t="71763" x="5554663" y="4670425"/>
          <p14:tracePt t="71788" x="5643563" y="4670425"/>
          <p14:tracePt t="71813" x="5688013" y="4670425"/>
          <p14:tracePt t="71838" x="5776913" y="4660900"/>
          <p14:tracePt t="71863" x="5902325" y="4643438"/>
          <p14:tracePt t="71888" x="6027738" y="4625975"/>
          <p14:tracePt t="71913" x="6126163" y="4608513"/>
          <p14:tracePt t="71938" x="6170613" y="4589463"/>
          <p14:tracePt t="71963" x="6269038" y="4562475"/>
          <p14:tracePt t="71988" x="6384925" y="4545013"/>
          <p14:tracePt t="72013" x="6518275" y="4527550"/>
          <p14:tracePt t="72038" x="6653213" y="4518025"/>
          <p14:tracePt t="72063" x="6823075" y="4510088"/>
          <p14:tracePt t="72088" x="7045325" y="4510088"/>
          <p14:tracePt t="72113" x="7277100" y="4510088"/>
          <p14:tracePt t="72138" x="7456488" y="4491038"/>
          <p14:tracePt t="72163" x="7527925" y="4491038"/>
          <p14:tracePt t="72187" x="7537450" y="4491038"/>
          <p14:tracePt t="72357" x="7518400" y="4491038"/>
          <p14:tracePt t="72367" x="7510463" y="4491038"/>
          <p14:tracePt t="72373" x="7491413" y="4491038"/>
          <p14:tracePt t="72388" x="7483475" y="4491038"/>
          <p14:tracePt t="72413" x="7446963" y="4491038"/>
          <p14:tracePt t="72438" x="7358063" y="4491038"/>
          <p14:tracePt t="72463" x="7242175" y="4491038"/>
          <p14:tracePt t="72488" x="7143750" y="4491038"/>
          <p14:tracePt t="72512" x="7027863" y="4491038"/>
          <p14:tracePt t="72538" x="6911975" y="4491038"/>
          <p14:tracePt t="72563" x="6759575" y="4491038"/>
          <p14:tracePt t="72588" x="6653213" y="4491038"/>
          <p14:tracePt t="72613" x="6608763" y="4491038"/>
          <p14:tracePt t="72638" x="6589713" y="4491038"/>
          <p14:tracePt t="72662" x="6545263" y="4491038"/>
          <p14:tracePt t="72688" x="6491288" y="4491038"/>
          <p14:tracePt t="72713" x="6429375" y="4491038"/>
          <p14:tracePt t="72737" x="6357938" y="4491038"/>
          <p14:tracePt t="72763" x="6286500" y="4491038"/>
          <p14:tracePt t="72788" x="6180138" y="4491038"/>
          <p14:tracePt t="72813" x="6143625" y="4491038"/>
          <p14:tracePt t="72838" x="6099175" y="4491038"/>
          <p14:tracePt t="72863" x="6081713" y="4491038"/>
          <p14:tracePt t="72888" x="6045200" y="4491038"/>
          <p14:tracePt t="72913" x="5991225" y="4491038"/>
          <p14:tracePt t="72938" x="5956300" y="4491038"/>
          <p14:tracePt t="72963" x="5894388" y="4491038"/>
          <p14:tracePt t="72988" x="5857875" y="4491038"/>
          <p14:tracePt t="73013" x="5786438" y="4491038"/>
          <p14:tracePt t="73037" x="5732463" y="4491038"/>
          <p14:tracePt t="73229" x="5724525" y="4491038"/>
          <p14:tracePt t="73245" x="5715000" y="4491038"/>
          <p14:tracePt t="73261" x="5705475" y="4491038"/>
          <p14:tracePt t="73278" x="5697538" y="4491038"/>
          <p14:tracePt t="73293" x="5688013" y="4491038"/>
          <p14:tracePt t="73312" x="5680075" y="4491038"/>
          <p14:tracePt t="73337" x="5634038" y="4491038"/>
          <p14:tracePt t="73362" x="5608638" y="4491038"/>
          <p14:tracePt t="73388" x="5581650" y="4491038"/>
          <p14:tracePt t="73392" x="5572125" y="4491038"/>
          <p14:tracePt t="73629" x="5562600" y="4491038"/>
          <p14:tracePt t="73638" x="5554663" y="4491038"/>
          <p14:tracePt t="73677" x="5545138" y="4491038"/>
          <p14:tracePt t="73717" x="5537200" y="4491038"/>
          <p14:tracePt t="74014" x="5545138" y="4491038"/>
          <p14:tracePt t="74030" x="5554663" y="4491038"/>
          <p14:tracePt t="74038" x="5572125" y="4491038"/>
          <p14:tracePt t="74062" x="5589588" y="4491038"/>
          <p14:tracePt t="74088" x="5599113" y="4491038"/>
          <p14:tracePt t="74112" x="5634038" y="4500563"/>
          <p14:tracePt t="74137" x="5688013" y="4500563"/>
          <p14:tracePt t="74162" x="5715000" y="4500563"/>
          <p14:tracePt t="74187" x="5732463" y="4500563"/>
          <p14:tracePt t="74212" x="5741988" y="4500563"/>
          <p14:tracePt t="74238" x="5751513" y="4500563"/>
          <p14:tracePt t="74262" x="5759450" y="4500563"/>
          <p14:tracePt t="74383" x="5751513" y="4510088"/>
          <p14:tracePt t="74390" x="5732463" y="4510088"/>
          <p14:tracePt t="74398" x="5705475" y="4510088"/>
          <p14:tracePt t="74413" x="5680075" y="4510088"/>
          <p14:tracePt t="74437" x="5589588" y="4518025"/>
          <p14:tracePt t="74462" x="5518150" y="4518025"/>
          <p14:tracePt t="74487" x="5438775" y="4518025"/>
          <p14:tracePt t="74512" x="5295900" y="4518025"/>
          <p14:tracePt t="74537" x="5153025" y="4518025"/>
          <p14:tracePt t="74562" x="4983163" y="4518025"/>
          <p14:tracePt t="74587" x="4875213" y="4518025"/>
          <p14:tracePt t="74612" x="4840288" y="4510088"/>
          <p14:tracePt t="74637" x="4822825" y="4510088"/>
          <p14:tracePt t="74687" x="4822825" y="4500563"/>
          <p14:tracePt t="74781" x="4840288" y="4500563"/>
          <p14:tracePt t="74791" x="4857750" y="4483100"/>
          <p14:tracePt t="74797" x="4875213" y="4483100"/>
          <p14:tracePt t="74812" x="4884738" y="4483100"/>
          <p14:tracePt t="74837" x="5081588" y="4473575"/>
          <p14:tracePt t="74862" x="5224463" y="4473575"/>
          <p14:tracePt t="74887" x="5340350" y="4473575"/>
          <p14:tracePt t="74912" x="5500688" y="4473575"/>
          <p14:tracePt t="74937" x="5751513" y="4473575"/>
          <p14:tracePt t="74962" x="5956300" y="4473575"/>
          <p14:tracePt t="74987" x="6062663" y="4473575"/>
          <p14:tracePt t="75012" x="6197600" y="4473575"/>
          <p14:tracePt t="75037" x="6402388" y="4473575"/>
          <p14:tracePt t="75062" x="6572250" y="4473575"/>
          <p14:tracePt t="75087" x="6670675" y="4473575"/>
          <p14:tracePt t="75112" x="6742113" y="4473575"/>
          <p14:tracePt t="75137" x="6823075" y="4473575"/>
          <p14:tracePt t="75162" x="6858000" y="4473575"/>
          <p14:tracePt t="75187" x="6902450" y="4473575"/>
          <p14:tracePt t="75212" x="6973888" y="4473575"/>
          <p14:tracePt t="75237" x="7037388" y="4473575"/>
          <p14:tracePt t="75288" x="7054850" y="4473575"/>
          <p14:tracePt t="75312" x="7089775" y="4473575"/>
          <p14:tracePt t="75337" x="7116763" y="4473575"/>
          <p14:tracePt t="75362" x="7126288" y="4473575"/>
          <p14:tracePt t="75749" x="7108825" y="4483100"/>
          <p14:tracePt t="75757" x="7089775" y="4483100"/>
          <p14:tracePt t="75766" x="7072313" y="4483100"/>
          <p14:tracePt t="75788" x="7045325" y="4483100"/>
          <p14:tracePt t="75812" x="7000875" y="4483100"/>
          <p14:tracePt t="75837" x="6965950" y="4483100"/>
          <p14:tracePt t="75862" x="6919913" y="4483100"/>
          <p14:tracePt t="75888" x="6884988" y="4483100"/>
          <p14:tracePt t="75912" x="6831013" y="4483100"/>
          <p14:tracePt t="75937" x="6751638" y="4483100"/>
          <p14:tracePt t="75962" x="6680200" y="4483100"/>
          <p14:tracePt t="75987" x="6599238" y="4483100"/>
          <p14:tracePt t="76012" x="6518275" y="4491038"/>
          <p14:tracePt t="76037" x="6411913" y="4491038"/>
          <p14:tracePt t="76062" x="6303963" y="4491038"/>
          <p14:tracePt t="76087" x="6224588" y="4491038"/>
          <p14:tracePt t="76112" x="6170613" y="4491038"/>
          <p14:tracePt t="76137" x="6116638" y="4491038"/>
          <p14:tracePt t="76162" x="6072188" y="4491038"/>
          <p14:tracePt t="76187" x="6010275" y="4510088"/>
          <p14:tracePt t="76212" x="5938838" y="4510088"/>
          <p14:tracePt t="76237" x="5803900" y="4518025"/>
          <p14:tracePt t="76262" x="5634038" y="4545013"/>
          <p14:tracePt t="76287" x="5483225" y="4545013"/>
          <p14:tracePt t="76312" x="5429250" y="4554538"/>
          <p14:tracePt t="76453" x="5438775" y="4554538"/>
          <p14:tracePt t="76462" x="5465763" y="4554538"/>
          <p14:tracePt t="76469" x="5483225" y="4554538"/>
          <p14:tracePt t="76487" x="5527675" y="4554538"/>
          <p14:tracePt t="76512" x="5608638" y="4554538"/>
          <p14:tracePt t="76537" x="5759450" y="4554538"/>
          <p14:tracePt t="76562" x="5991225" y="4554538"/>
          <p14:tracePt t="76587" x="6215063" y="4554538"/>
          <p14:tracePt t="76612" x="6330950" y="4554538"/>
          <p14:tracePt t="76637" x="6357938" y="4554538"/>
          <p14:tracePt t="76838" x="6348413" y="4554538"/>
          <p14:tracePt t="76845" x="6323013" y="4554538"/>
          <p14:tracePt t="76862" x="6251575" y="4562475"/>
          <p14:tracePt t="76887" x="6081713" y="4589463"/>
          <p14:tracePt t="76912" x="5902325" y="4608513"/>
          <p14:tracePt t="76937" x="5705475" y="4608513"/>
          <p14:tracePt t="76962" x="5608638" y="4608513"/>
          <p14:tracePt t="76987" x="5581650" y="4608513"/>
          <p14:tracePt t="77012" x="5562600" y="4608513"/>
          <p14:tracePt t="77037" x="5554663" y="4608513"/>
          <p14:tracePt t="77062" x="5537200" y="4608513"/>
          <p14:tracePt t="77087" x="5527675" y="4608513"/>
          <p14:tracePt t="77286" x="5537200" y="4608513"/>
          <p14:tracePt t="77294" x="5554663" y="4608513"/>
          <p14:tracePt t="77312" x="5599113" y="4589463"/>
          <p14:tracePt t="77337" x="5680075" y="4572000"/>
          <p14:tracePt t="77362" x="5768975" y="4545013"/>
          <p14:tracePt t="77387" x="5875338" y="4527550"/>
          <p14:tracePt t="77392" x="5894388" y="4527550"/>
          <p14:tracePt t="77412" x="5938838" y="4518025"/>
          <p14:tracePt t="77437" x="6018213" y="4510088"/>
          <p14:tracePt t="77462" x="6072188" y="4510088"/>
          <p14:tracePt t="77487" x="6143625" y="4510088"/>
          <p14:tracePt t="77512" x="6205538" y="4510088"/>
          <p14:tracePt t="77537" x="6232525" y="4510088"/>
          <p14:tracePt t="77662" x="6242050" y="4510088"/>
          <p14:tracePt t="77917" x="6232525" y="4510088"/>
          <p14:tracePt t="77925" x="6205538" y="4510088"/>
          <p14:tracePt t="77937" x="6180138" y="4510088"/>
          <p14:tracePt t="77962" x="6062663" y="4510088"/>
          <p14:tracePt t="77987" x="5965825" y="4518025"/>
          <p14:tracePt t="78012" x="5894388" y="4527550"/>
          <p14:tracePt t="78037" x="5867400" y="4537075"/>
          <p14:tracePt t="78062" x="5857875" y="4537075"/>
          <p14:tracePt t="78087" x="5840413" y="4537075"/>
          <p14:tracePt t="78262" x="5875338" y="4537075"/>
          <p14:tracePt t="78269" x="5902325" y="4537075"/>
          <p14:tracePt t="78287" x="5973763" y="4537075"/>
          <p14:tracePt t="78312" x="6143625" y="4537075"/>
          <p14:tracePt t="78337" x="6367463" y="4537075"/>
          <p14:tracePt t="78362" x="6643688" y="4500563"/>
          <p14:tracePt t="78387" x="6991350" y="4500563"/>
          <p14:tracePt t="78391" x="7108825" y="4500563"/>
          <p14:tracePt t="78412" x="7439025" y="4500563"/>
          <p14:tracePt t="78437" x="7581900" y="4500563"/>
          <p14:tracePt t="78462" x="7732713" y="4500563"/>
          <p14:tracePt t="78487" x="7804150" y="4500563"/>
          <p14:tracePt t="78513" x="7894638" y="4500563"/>
          <p14:tracePt t="78537" x="7929563" y="4500563"/>
          <p14:tracePt t="78562" x="7947025" y="4500563"/>
          <p14:tracePt t="78587" x="7956550" y="4500563"/>
          <p14:tracePt t="78612" x="7983538" y="4500563"/>
          <p14:tracePt t="79519" x="7966075" y="4510088"/>
          <p14:tracePt t="79526" x="7929563" y="4510088"/>
          <p14:tracePt t="79536" x="7875588" y="4510088"/>
          <p14:tracePt t="79562" x="7705725" y="4545013"/>
          <p14:tracePt t="79587" x="7323138" y="4598988"/>
          <p14:tracePt t="79612" x="6581775" y="4625975"/>
          <p14:tracePt t="79637" x="5322888" y="4625975"/>
          <p14:tracePt t="79661" x="3776663" y="4625975"/>
          <p14:tracePt t="79687" x="2946400" y="4625975"/>
          <p14:tracePt t="79712" x="2509838" y="4625975"/>
          <p14:tracePt t="79737" x="2241550" y="4625975"/>
          <p14:tracePt t="79762" x="1990725" y="4643438"/>
          <p14:tracePt t="79787" x="1768475" y="4670425"/>
          <p14:tracePt t="79812" x="1598613" y="4687888"/>
          <p14:tracePt t="79837" x="1401763" y="4697413"/>
          <p14:tracePt t="79862" x="1036638" y="4697413"/>
          <p14:tracePt t="79887" x="625475" y="4714875"/>
          <p14:tracePt t="79912" x="204788" y="4714875"/>
          <p14:tracePt t="80358" x="61913" y="4830763"/>
          <p14:tracePt t="80366" x="142875" y="4830763"/>
          <p14:tracePt t="80386" x="330200" y="4830763"/>
          <p14:tracePt t="80391" x="428625" y="4830763"/>
          <p14:tracePt t="80412" x="561975" y="4830763"/>
          <p14:tracePt t="80437" x="669925" y="4830763"/>
          <p14:tracePt t="80461" x="714375" y="4840288"/>
          <p14:tracePt t="80486" x="758825" y="4840288"/>
          <p14:tracePt t="80512" x="830263" y="4840288"/>
          <p14:tracePt t="80537" x="911225" y="4840288"/>
          <p14:tracePt t="80561" x="1000125" y="4840288"/>
          <p14:tracePt t="80586" x="1081088" y="4848225"/>
          <p14:tracePt t="80611" x="1108075" y="4857750"/>
          <p14:tracePt t="80636" x="1116013" y="4857750"/>
          <p14:tracePt t="80942" x="1125538" y="4857750"/>
          <p14:tracePt t="81557" x="1133475" y="4857750"/>
          <p14:tracePt t="81573" x="1143000" y="4867275"/>
          <p14:tracePt t="81586" x="1160463" y="4875213"/>
          <p14:tracePt t="81611" x="1169988" y="4875213"/>
          <p14:tracePt t="81636" x="1204913" y="4884738"/>
          <p14:tracePt t="81661" x="1231900" y="4902200"/>
          <p14:tracePt t="81686" x="1250950" y="4902200"/>
          <p14:tracePt t="81736" x="1258888" y="4911725"/>
          <p14:tracePt t="81761" x="1276350" y="4919663"/>
          <p14:tracePt t="81814" x="1285875" y="4929188"/>
          <p14:tracePt t="81845" x="1295400" y="4938713"/>
          <p14:tracePt t="81934" x="1295400" y="4946650"/>
          <p14:tracePt t="81941" x="1295400" y="4956175"/>
          <p14:tracePt t="81981" x="1276350" y="4965700"/>
          <p14:tracePt t="81997" x="1268413" y="4965700"/>
          <p14:tracePt t="82014" x="1250950" y="4965700"/>
          <p14:tracePt t="82037" x="1223963" y="4965700"/>
          <p14:tracePt t="82061" x="1187450" y="4965700"/>
          <p14:tracePt t="82086" x="1179513" y="4965700"/>
          <p14:tracePt t="82111" x="1169988" y="4965700"/>
          <p14:tracePt t="82397" x="1160463" y="4965700"/>
          <p14:tracePt t="82485" x="1160463" y="4956175"/>
          <p14:tracePt t="82502" x="1169988" y="4956175"/>
          <p14:tracePt t="82511" x="1187450" y="4946650"/>
          <p14:tracePt t="82536" x="1196975" y="4946650"/>
          <p14:tracePt t="82561" x="1214438" y="4946650"/>
          <p14:tracePt t="82621" x="1223963" y="4946650"/>
          <p14:tracePt t="82742" x="1214438" y="4946650"/>
          <p14:tracePt t="82750" x="1204913" y="4946650"/>
          <p14:tracePt t="82761" x="1196975" y="4946650"/>
          <p14:tracePt t="82786" x="1179513" y="4946650"/>
          <p14:tracePt t="82811" x="1152525" y="4946650"/>
          <p14:tracePt t="82836" x="1143000" y="4946650"/>
          <p14:tracePt t="82861" x="1133475" y="4946650"/>
          <p14:tracePt t="83006" x="1143000" y="4946650"/>
          <p14:tracePt t="83086" x="1152525" y="4946650"/>
          <p14:tracePt t="83334" x="1133475" y="4946650"/>
          <p14:tracePt t="83342" x="1125538" y="4946650"/>
          <p14:tracePt t="83361" x="1071563" y="4965700"/>
          <p14:tracePt t="83386" x="1009650" y="4973638"/>
          <p14:tracePt t="83391" x="982663" y="4983163"/>
          <p14:tracePt t="83411" x="946150" y="5000625"/>
          <p14:tracePt t="83436" x="901700" y="5000625"/>
          <p14:tracePt t="83461" x="812800" y="5010150"/>
          <p14:tracePt t="83486" x="704850" y="5010150"/>
          <p14:tracePt t="83511" x="660400" y="5010150"/>
          <p14:tracePt t="83536" x="642938" y="5010150"/>
          <p14:tracePt t="83662" x="660400" y="5010150"/>
          <p14:tracePt t="83669" x="714375" y="5010150"/>
          <p14:tracePt t="83686" x="847725" y="5010150"/>
          <p14:tracePt t="83711" x="1062038" y="5010150"/>
          <p14:tracePt t="83736" x="1276350" y="5010150"/>
          <p14:tracePt t="83761" x="1384300" y="5010150"/>
          <p14:tracePt t="83786" x="1393825" y="5010150"/>
          <p14:tracePt t="84062" x="1401763" y="5010150"/>
          <p14:tracePt t="84070" x="1419225" y="5010150"/>
          <p14:tracePt t="84086" x="1446213" y="5010150"/>
          <p14:tracePt t="84111" x="1527175" y="5018088"/>
          <p14:tracePt t="84136" x="1589088" y="5018088"/>
          <p14:tracePt t="84161" x="1633538" y="5018088"/>
          <p14:tracePt t="84186" x="1643063" y="5018088"/>
          <p14:tracePt t="84211" x="1670050" y="5018088"/>
          <p14:tracePt t="84236" x="1679575" y="5018088"/>
          <p14:tracePt t="84261" x="1697038" y="5018088"/>
          <p14:tracePt t="84286" x="1768475" y="5018088"/>
          <p14:tracePt t="84311" x="1928813" y="5018088"/>
          <p14:tracePt t="84336" x="2089150" y="5018088"/>
          <p14:tracePt t="84361" x="2205038" y="5018088"/>
          <p14:tracePt t="84386" x="2339975" y="5018088"/>
          <p14:tracePt t="84390" x="2366963" y="5018088"/>
          <p14:tracePt t="84411" x="2393950" y="5018088"/>
          <p14:tracePt t="84436" x="2411413" y="5018088"/>
          <p14:tracePt t="84461" x="2419350" y="5018088"/>
          <p14:tracePt t="84509" x="2428875" y="5018088"/>
          <p14:tracePt t="84526" x="2438400" y="5018088"/>
          <p14:tracePt t="84542" x="2446338" y="5018088"/>
          <p14:tracePt t="84561" x="2455863" y="5018088"/>
          <p14:tracePt t="84586" x="2473325" y="5018088"/>
          <p14:tracePt t="84611" x="2536825" y="5018088"/>
          <p14:tracePt t="84636" x="2705100" y="5018088"/>
          <p14:tracePt t="84661" x="2867025" y="5018088"/>
          <p14:tracePt t="84686" x="2901950" y="5018088"/>
          <p14:tracePt t="84711" x="2938463" y="5018088"/>
          <p14:tracePt t="84736" x="3027363" y="5018088"/>
          <p14:tracePt t="84761" x="3098800" y="5018088"/>
          <p14:tracePt t="84786" x="3108325" y="5018088"/>
          <p14:tracePt t="85174" x="3089275" y="5018088"/>
          <p14:tracePt t="85182" x="3081338" y="5018088"/>
          <p14:tracePt t="85190" x="3062288" y="5018088"/>
          <p14:tracePt t="85211" x="3027363" y="5018088"/>
          <p14:tracePt t="85236" x="2990850" y="5018088"/>
          <p14:tracePt t="85261" x="2973388" y="5018088"/>
          <p14:tracePt t="85286" x="2965450" y="5018088"/>
          <p14:tracePt t="85311" x="2955925" y="5018088"/>
          <p14:tracePt t="85414" x="2965450" y="5018088"/>
          <p14:tracePt t="85422" x="2973388" y="5018088"/>
          <p14:tracePt t="85436" x="3017838" y="5000625"/>
          <p14:tracePt t="85461" x="3170238" y="4956175"/>
          <p14:tracePt t="85486" x="3348038" y="4911725"/>
          <p14:tracePt t="85511" x="3473450" y="4857750"/>
          <p14:tracePt t="85536" x="3616325" y="4803775"/>
          <p14:tracePt t="85561" x="3768725" y="4741863"/>
          <p14:tracePt t="85586" x="3884613" y="4724400"/>
          <p14:tracePt t="85611" x="3973513" y="4705350"/>
          <p14:tracePt t="85636" x="4017963" y="4697413"/>
          <p14:tracePt t="85661" x="4098925" y="4697413"/>
          <p14:tracePt t="85686" x="4179888" y="4697413"/>
          <p14:tracePt t="85711" x="4276725" y="4697413"/>
          <p14:tracePt t="85736" x="4402138" y="4697413"/>
          <p14:tracePt t="85761" x="4500563" y="4714875"/>
          <p14:tracePt t="85786" x="4633913" y="4751388"/>
          <p14:tracePt t="85811" x="4813300" y="4813300"/>
          <p14:tracePt t="85836" x="4983163" y="4867275"/>
          <p14:tracePt t="85861" x="5126038" y="4929188"/>
          <p14:tracePt t="85886" x="5214938" y="4956175"/>
          <p14:tracePt t="85911" x="5224463" y="4965700"/>
          <p14:tracePt t="85936" x="5251450" y="4965700"/>
          <p14:tracePt t="85961" x="5268913" y="4965700"/>
          <p14:tracePt t="86046" x="5268913" y="4973638"/>
          <p14:tracePt t="86064" x="5259388" y="4973638"/>
          <p14:tracePt t="86070" x="5251450" y="4983163"/>
          <p14:tracePt t="86086" x="5224463" y="4991100"/>
          <p14:tracePt t="86111" x="5180013" y="5018088"/>
          <p14:tracePt t="86136" x="5099050" y="5037138"/>
          <p14:tracePt t="86161" x="5037138" y="5054600"/>
          <p14:tracePt t="86186" x="5000625" y="5062538"/>
          <p14:tracePt t="86211" x="4983163" y="5072063"/>
          <p14:tracePt t="86236" x="4965700" y="5072063"/>
          <p14:tracePt t="86260" x="4938713" y="5072063"/>
          <p14:tracePt t="86286" x="4911725" y="5072063"/>
          <p14:tracePt t="86311" x="4884738" y="5072063"/>
          <p14:tracePt t="86336" x="4857750" y="5072063"/>
          <p14:tracePt t="86386" x="4848225" y="5072063"/>
          <p14:tracePt t="86414" x="4840288" y="5072063"/>
          <p14:tracePt t="86438" x="4830763" y="5072063"/>
          <p14:tracePt t="86463" x="4830763" y="5062538"/>
          <p14:tracePt t="86486" x="4822825" y="5054600"/>
          <p14:tracePt t="86511" x="4822825" y="5045075"/>
          <p14:tracePt t="86536" x="4822825" y="5018088"/>
          <p14:tracePt t="86561" x="4830763" y="4983163"/>
          <p14:tracePt t="86586" x="4894263" y="4956175"/>
          <p14:tracePt t="86611" x="4965700" y="4929188"/>
          <p14:tracePt t="86636" x="5099050" y="4894263"/>
          <p14:tracePt t="86661" x="5259388" y="4894263"/>
          <p14:tracePt t="86686" x="5438775" y="4894263"/>
          <p14:tracePt t="86711" x="5465763" y="4894263"/>
          <p14:tracePt t="86736" x="5483225" y="4894263"/>
          <p14:tracePt t="86761" x="5527675" y="4894263"/>
          <p14:tracePt t="86786" x="5599113" y="4902200"/>
          <p14:tracePt t="86810" x="5643563" y="4919663"/>
          <p14:tracePt t="86836" x="5661025" y="4919663"/>
          <p14:tracePt t="86861" x="5680075" y="4929188"/>
          <p14:tracePt t="86885" x="5724525" y="4929188"/>
          <p14:tracePt t="86910" x="5751513" y="4946650"/>
          <p14:tracePt t="86936" x="5768975" y="4946650"/>
          <p14:tracePt t="87798" x="5751513" y="4956175"/>
          <p14:tracePt t="87806" x="5741988" y="4965700"/>
          <p14:tracePt t="87814" x="5705475" y="4973638"/>
          <p14:tracePt t="87835" x="5634038" y="5000625"/>
          <p14:tracePt t="87860" x="5438775" y="5099050"/>
          <p14:tracePt t="87885" x="5170488" y="5276850"/>
          <p14:tracePt t="87910" x="5062538" y="5367338"/>
          <p14:tracePt t="87935" x="5045075" y="5384800"/>
          <p14:tracePt t="87960" x="5027613" y="5384800"/>
          <p14:tracePt t="87985" x="5018088" y="5384800"/>
          <p14:tracePt t="88010" x="4991100" y="5384800"/>
          <p14:tracePt t="88035" x="4973638" y="5384800"/>
          <p14:tracePt t="88061" x="4919663" y="5384800"/>
          <p14:tracePt t="88085" x="4867275" y="5375275"/>
          <p14:tracePt t="88110" x="4822825" y="5348288"/>
          <p14:tracePt t="88135" x="4813300" y="5340350"/>
          <p14:tracePt t="88160" x="4776788" y="5303838"/>
          <p14:tracePt t="88185" x="4732338" y="5251450"/>
          <p14:tracePt t="88211" x="4687888" y="5187950"/>
          <p14:tracePt t="88235" x="4687888" y="5180013"/>
          <p14:tracePt t="88260" x="4679950" y="5143500"/>
          <p14:tracePt t="88285" x="4679950" y="5081588"/>
          <p14:tracePt t="88310" x="4679950" y="5072063"/>
          <p14:tracePt t="88335" x="4679950" y="5045075"/>
          <p14:tracePt t="88360" x="4679950" y="5037138"/>
          <p14:tracePt t="88385" x="4679950" y="5018088"/>
          <p14:tracePt t="88410" x="4687888" y="5000625"/>
          <p14:tracePt t="88415" x="4697413" y="4983163"/>
          <p14:tracePt t="88435" x="4714875" y="4973638"/>
          <p14:tracePt t="88460" x="4714875" y="4965700"/>
          <p14:tracePt t="88518" x="4724400" y="4956175"/>
          <p14:tracePt t="88590" x="4732338" y="4956175"/>
          <p14:tracePt t="88854" x="4732338" y="4965700"/>
          <p14:tracePt t="88878" x="4732338" y="4983163"/>
          <p14:tracePt t="88886" x="4724400" y="4991100"/>
          <p14:tracePt t="88894" x="4724400" y="5000625"/>
          <p14:tracePt t="88910" x="4705350" y="5027613"/>
          <p14:tracePt t="88935" x="4697413" y="5045075"/>
          <p14:tracePt t="88960" x="4679950" y="5081588"/>
          <p14:tracePt t="88985" x="4643438" y="5099050"/>
          <p14:tracePt t="89010" x="4581525" y="5153025"/>
          <p14:tracePt t="89035" x="4527550" y="5170488"/>
          <p14:tracePt t="89060" x="4518025" y="5170488"/>
          <p14:tracePt t="89085" x="4491038" y="5170488"/>
          <p14:tracePt t="89110" x="4473575" y="5170488"/>
          <p14:tracePt t="89135" x="4446588" y="5170488"/>
          <p14:tracePt t="89160" x="4429125" y="5170488"/>
          <p14:tracePt t="89185" x="4419600" y="5160963"/>
          <p14:tracePt t="89210" x="4419600" y="5153025"/>
          <p14:tracePt t="89235" x="4419600" y="5133975"/>
          <p14:tracePt t="89260" x="4419600" y="5126038"/>
          <p14:tracePt t="89365" x="4419600" y="5116513"/>
          <p14:tracePt t="89566" x="4411663" y="5108575"/>
          <p14:tracePt t="90878" x="4411663" y="5116513"/>
          <p14:tracePt t="90902" x="4411663" y="5126038"/>
          <p14:tracePt t="90910" x="4411663" y="5143500"/>
          <p14:tracePt t="90926" x="4411663" y="5153025"/>
          <p14:tracePt t="90935" x="4411663" y="5170488"/>
          <p14:tracePt t="90960" x="4384675" y="5205413"/>
          <p14:tracePt t="90985" x="4357688" y="5251450"/>
          <p14:tracePt t="91010" x="4330700" y="5286375"/>
          <p14:tracePt t="91035" x="4295775" y="5330825"/>
          <p14:tracePt t="91060" x="4259263" y="5375275"/>
          <p14:tracePt t="91085" x="4214813" y="5411788"/>
          <p14:tracePt t="91110" x="4170363" y="5438775"/>
          <p14:tracePt t="91135" x="4143375" y="5456238"/>
          <p14:tracePt t="91160" x="4116388" y="5465763"/>
          <p14:tracePt t="91210" x="4098925" y="5465763"/>
          <p14:tracePt t="91235" x="4054475" y="5465763"/>
          <p14:tracePt t="91260" x="3902075" y="5465763"/>
          <p14:tracePt t="91285" x="3705225" y="5446713"/>
          <p14:tracePt t="91310" x="3517900" y="5419725"/>
          <p14:tracePt t="91335" x="3509963" y="5419725"/>
          <p14:tracePt t="91360" x="3490913" y="5419725"/>
          <p14:tracePt t="91478" x="3482975" y="5419725"/>
          <p14:tracePt t="91526" x="3482975" y="5429250"/>
          <p14:tracePt t="91534" x="3482975" y="5438775"/>
          <p14:tracePt t="91542" x="3482975" y="5446713"/>
          <p14:tracePt t="91560" x="3517900" y="5500688"/>
          <p14:tracePt t="91585" x="3589338" y="5589588"/>
          <p14:tracePt t="91610" x="3633788" y="5626100"/>
          <p14:tracePt t="91635" x="3660775" y="5661025"/>
          <p14:tracePt t="91660" x="3697288" y="5688013"/>
          <p14:tracePt t="91685" x="3724275" y="5715000"/>
          <p14:tracePt t="91710" x="3751263" y="5741988"/>
          <p14:tracePt t="91760" x="3759200" y="5751513"/>
        </p14:tracePtLst>
      </p14:laserTrace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800" dirty="0">
                <a:solidFill>
                  <a:srgbClr val="002060"/>
                </a:solidFill>
                <a:latin typeface="Berlin Sans FB Demi" panose="020E0802020502020306" pitchFamily="34" charset="0"/>
              </a:rPr>
              <a:t>Ministry of higher Education                                     and Scientific Research</a:t>
            </a: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600" dirty="0">
                <a:solidFill>
                  <a:srgbClr val="002060"/>
                </a:solidFill>
                <a:latin typeface="Berlin Sans FB Demi" panose="020E0802020502020306" pitchFamily="34" charset="0"/>
              </a:rPr>
              <a:t>University of </a:t>
            </a:r>
            <a:r>
              <a:rPr lang="en-US" sz="1600" dirty="0" err="1">
                <a:solidFill>
                  <a:srgbClr val="002060"/>
                </a:solidFill>
                <a:latin typeface="Berlin Sans FB Demi" panose="020E0802020502020306" pitchFamily="34" charset="0"/>
              </a:rPr>
              <a:t>Basrah</a:t>
            </a:r>
            <a:r>
              <a:rPr lang="en-US" sz="1600" dirty="0">
                <a:solidFill>
                  <a:srgbClr val="002060"/>
                </a:solidFill>
                <a:latin typeface="Berlin Sans FB Demi" panose="020E0802020502020306" pitchFamily="34" charset="0"/>
              </a:rPr>
              <a:t>                Al-</a:t>
            </a:r>
            <a:r>
              <a:rPr lang="en-US" sz="1600" dirty="0" err="1">
                <a:solidFill>
                  <a:srgbClr val="002060"/>
                </a:solidFill>
                <a:latin typeface="Berlin Sans FB Demi" panose="020E0802020502020306" pitchFamily="34" charset="0"/>
              </a:rPr>
              <a:t>zahraa</a:t>
            </a:r>
            <a:r>
              <a:rPr lang="en-US" sz="1600" dirty="0">
                <a:solidFill>
                  <a:srgbClr val="002060"/>
                </a:solidFill>
                <a:latin typeface="Berlin Sans FB Demi" panose="020E0802020502020306" pitchFamily="34" charset="0"/>
              </a:rPr>
              <a:t> medical college</a:t>
            </a:r>
          </a:p>
        </p:txBody>
      </p:sp>
      <p:sp>
        <p:nvSpPr>
          <p:cNvPr id="9" name="Rectangle 8"/>
          <p:cNvSpPr/>
          <p:nvPr/>
        </p:nvSpPr>
        <p:spPr>
          <a:xfrm>
            <a:off x="0" y="6400800"/>
            <a:ext cx="9144000" cy="45489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245"/>
          <a:stretch/>
        </p:blipFill>
        <p:spPr>
          <a:xfrm>
            <a:off x="8368937" y="6409955"/>
            <a:ext cx="775063" cy="450618"/>
          </a:xfrm>
          <a:prstGeom prst="rect">
            <a:avLst/>
          </a:prstGeom>
        </p:spPr>
      </p:pic>
      <p:sp>
        <p:nvSpPr>
          <p:cNvPr id="8" name="object 2"/>
          <p:cNvSpPr txBox="1">
            <a:spLocks/>
          </p:cNvSpPr>
          <p:nvPr/>
        </p:nvSpPr>
        <p:spPr>
          <a:xfrm rot="10800000" flipV="1">
            <a:off x="0" y="631734"/>
            <a:ext cx="9833114" cy="401392"/>
          </a:xfrm>
          <a:prstGeom prst="rect">
            <a:avLst/>
          </a:prstGeom>
          <a:ln w="9144">
            <a:noFill/>
          </a:ln>
        </p:spPr>
        <p:txBody>
          <a:bodyPr vert="horz" wrap="square" lIns="0" tIns="3175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373505" rtl="1">
              <a:lnSpc>
                <a:spcPct val="100000"/>
              </a:lnSpc>
              <a:spcBef>
                <a:spcPts val="250"/>
              </a:spcBef>
            </a:pPr>
            <a:r>
              <a:rPr lang="en-US" sz="2400" b="1" spc="-5" dirty="0">
                <a:solidFill>
                  <a:srgbClr val="000000"/>
                </a:solidFill>
              </a:rPr>
              <a:t>The blood clotting cascade – an example of a tightly regulated process.</a:t>
            </a:r>
          </a:p>
        </p:txBody>
      </p:sp>
      <p:sp>
        <p:nvSpPr>
          <p:cNvPr id="17" name="مستطيل 16"/>
          <p:cNvSpPr/>
          <p:nvPr/>
        </p:nvSpPr>
        <p:spPr>
          <a:xfrm>
            <a:off x="8242852" y="874691"/>
            <a:ext cx="1179444" cy="452496"/>
          </a:xfrm>
          <a:prstGeom prst="rect">
            <a:avLst/>
          </a:prstGeom>
        </p:spPr>
        <p:txBody>
          <a:bodyPr wrap="square">
            <a:spAutoFit/>
          </a:bodyPr>
          <a:lstStyle/>
          <a:p>
            <a:pPr marL="12700" lvl="0">
              <a:lnSpc>
                <a:spcPct val="130000"/>
              </a:lnSpc>
              <a:spcBef>
                <a:spcPts val="1445"/>
              </a:spcBef>
              <a:tabLst>
                <a:tab pos="317500" algn="l"/>
              </a:tabLst>
            </a:pPr>
            <a:r>
              <a:rPr lang="en-US" sz="2000" b="1" dirty="0">
                <a:solidFill>
                  <a:srgbClr val="FF0000"/>
                </a:solidFill>
                <a:latin typeface="Times New Roman"/>
                <a:cs typeface="Times New Roman"/>
              </a:rPr>
              <a:t>LO 3.1</a:t>
            </a:r>
          </a:p>
        </p:txBody>
      </p:sp>
      <p:pic>
        <p:nvPicPr>
          <p:cNvPr id="2" name="Picture 1">
            <a:extLst>
              <a:ext uri="{FF2B5EF4-FFF2-40B4-BE49-F238E27FC236}">
                <a16:creationId xmlns:a16="http://schemas.microsoft.com/office/drawing/2014/main" id="{089A0937-6C58-4FB0-ADAB-6E1A2D552E62}"/>
              </a:ext>
            </a:extLst>
          </p:cNvPr>
          <p:cNvPicPr>
            <a:picLocks noChangeAspect="1"/>
          </p:cNvPicPr>
          <p:nvPr/>
        </p:nvPicPr>
        <p:blipFill>
          <a:blip r:embed="rId4"/>
          <a:stretch>
            <a:fillRect/>
          </a:stretch>
        </p:blipFill>
        <p:spPr>
          <a:xfrm>
            <a:off x="-2" y="1090492"/>
            <a:ext cx="7832035" cy="5297677"/>
          </a:xfrm>
          <a:prstGeom prst="rect">
            <a:avLst/>
          </a:prstGeom>
        </p:spPr>
      </p:pic>
      <p:sp>
        <p:nvSpPr>
          <p:cNvPr id="18" name="مستطيل 14">
            <a:extLst>
              <a:ext uri="{FF2B5EF4-FFF2-40B4-BE49-F238E27FC236}">
                <a16:creationId xmlns:a16="http://schemas.microsoft.com/office/drawing/2014/main" id="{4CA89A9B-51C0-47A7-AF15-D8E22FFDE2DD}"/>
              </a:ext>
            </a:extLst>
          </p:cNvPr>
          <p:cNvSpPr/>
          <p:nvPr/>
        </p:nvSpPr>
        <p:spPr>
          <a:xfrm>
            <a:off x="6938682" y="1701405"/>
            <a:ext cx="2205318" cy="3170099"/>
          </a:xfrm>
          <a:prstGeom prst="rect">
            <a:avLst/>
          </a:prstGeom>
        </p:spPr>
        <p:txBody>
          <a:bodyPr wrap="square">
            <a:spAutoFit/>
          </a:bodyPr>
          <a:lstStyle/>
          <a:p>
            <a:r>
              <a:rPr lang="en-US" sz="2000" b="1" u="sng" dirty="0">
                <a:solidFill>
                  <a:srgbClr val="000000"/>
                </a:solidFill>
                <a:latin typeface="Comic Sans MS"/>
              </a:rPr>
              <a:t>KEY:</a:t>
            </a:r>
            <a:r>
              <a:rPr lang="en-US" sz="2000" b="1" dirty="0">
                <a:solidFill>
                  <a:srgbClr val="000000"/>
                </a:solidFill>
                <a:latin typeface="Comic Sans MS"/>
              </a:rPr>
              <a:t> </a:t>
            </a:r>
          </a:p>
          <a:p>
            <a:r>
              <a:rPr lang="en-US" sz="2000" dirty="0">
                <a:solidFill>
                  <a:srgbClr val="000000"/>
                </a:solidFill>
                <a:latin typeface="Comic Sans MS"/>
              </a:rPr>
              <a:t>-Inactive zymogens in black.</a:t>
            </a:r>
          </a:p>
          <a:p>
            <a:r>
              <a:rPr lang="en-US" sz="2000" dirty="0">
                <a:solidFill>
                  <a:srgbClr val="000000"/>
                </a:solidFill>
                <a:latin typeface="Comic Sans MS"/>
              </a:rPr>
              <a:t> -Activated enzymes in </a:t>
            </a:r>
            <a:r>
              <a:rPr lang="en-US" sz="2000" dirty="0">
                <a:solidFill>
                  <a:srgbClr val="FF0000"/>
                </a:solidFill>
                <a:latin typeface="Comic Sans MS"/>
              </a:rPr>
              <a:t>red.</a:t>
            </a:r>
          </a:p>
          <a:p>
            <a:r>
              <a:rPr lang="en-US" sz="2000" dirty="0">
                <a:solidFill>
                  <a:srgbClr val="000000"/>
                </a:solidFill>
                <a:latin typeface="Comic Sans MS"/>
              </a:rPr>
              <a:t> -</a:t>
            </a:r>
            <a:r>
              <a:rPr lang="en-US" sz="2000" b="1" dirty="0">
                <a:solidFill>
                  <a:srgbClr val="000000"/>
                </a:solidFill>
                <a:latin typeface="Comic Sans MS"/>
              </a:rPr>
              <a:t>Cofactors in </a:t>
            </a:r>
            <a:r>
              <a:rPr lang="en-US" sz="2000" b="1" dirty="0">
                <a:solidFill>
                  <a:srgbClr val="0070C0"/>
                </a:solidFill>
                <a:latin typeface="Comic Sans MS"/>
              </a:rPr>
              <a:t>blue + feedback </a:t>
            </a:r>
            <a:r>
              <a:rPr lang="en-US" sz="2000" b="1" dirty="0">
                <a:solidFill>
                  <a:srgbClr val="000000"/>
                </a:solidFill>
                <a:latin typeface="Comic Sans MS"/>
              </a:rPr>
              <a:t>activation by thrombin </a:t>
            </a:r>
            <a:endParaRPr lang="en-US" sz="2000" dirty="0">
              <a:cs typeface="+mj-cs"/>
            </a:endParaRPr>
          </a:p>
        </p:txBody>
      </p:sp>
      <p:pic>
        <p:nvPicPr>
          <p:cNvPr id="19" name="Picture 5">
            <a:extLst>
              <a:ext uri="{FF2B5EF4-FFF2-40B4-BE49-F238E27FC236}">
                <a16:creationId xmlns:a16="http://schemas.microsoft.com/office/drawing/2014/main" id="{6A7753E4-3154-454D-9126-3C171ECFAA7E}"/>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114800" y="1"/>
            <a:ext cx="761999" cy="685800"/>
          </a:xfrm>
          <a:prstGeom prst="rect">
            <a:avLst/>
          </a:prstGeom>
        </p:spPr>
      </p:pic>
      <p:pic>
        <p:nvPicPr>
          <p:cNvPr id="14" name="Picture 2" descr="ÙØªÙØ¬Ø© Ø¨Ø­Ø« Ø§ÙØµÙØ± Ø¹Ù âªbook iconâ¬â">
            <a:extLst>
              <a:ext uri="{FF2B5EF4-FFF2-40B4-BE49-F238E27FC236}">
                <a16:creationId xmlns:a16="http://schemas.microsoft.com/office/drawing/2014/main" id="{5E8619BC-3945-4EFF-A668-89F1B9D7E74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864" y="6388169"/>
            <a:ext cx="480151" cy="4801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00132643"/>
      </p:ext>
    </p:extLst>
  </p:cSld>
  <p:clrMapOvr>
    <a:masterClrMapping/>
  </p:clrMapOvr>
  <mc:AlternateContent xmlns:mc="http://schemas.openxmlformats.org/markup-compatibility/2006" xmlns:p14="http://schemas.microsoft.com/office/powerpoint/2010/main">
    <mc:Choice Requires="p14">
      <p:transition spd="slow" p14:dur="2000" advTm="120548"/>
    </mc:Choice>
    <mc:Fallback xmlns="">
      <p:transition spd="slow" advTm="1205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extLst>
    <p:ext uri="{3A86A75C-4F4B-4683-9AE1-C65F6400EC91}">
      <p14:laserTraceLst xmlns:p14="http://schemas.microsoft.com/office/powerpoint/2010/main">
        <p14:tracePtLst>
          <p14:tracePt t="1673" x="3751263" y="5751513"/>
          <p14:tracePt t="1689" x="3724275" y="5751513"/>
          <p14:tracePt t="1697" x="3714750" y="5751513"/>
          <p14:tracePt t="1718" x="3652838" y="5751513"/>
          <p14:tracePt t="1743" x="3581400" y="5751513"/>
          <p14:tracePt t="1768" x="3455988" y="5732463"/>
          <p14:tracePt t="1793" x="3251200" y="5715000"/>
          <p14:tracePt t="1818" x="3098800" y="5661025"/>
          <p14:tracePt t="1843" x="3009900" y="5589588"/>
          <p14:tracePt t="1868" x="2938463" y="5510213"/>
          <p14:tracePt t="1893" x="2928938" y="5473700"/>
          <p14:tracePt t="1897" x="2928938" y="5446713"/>
          <p14:tracePt t="1918" x="2928938" y="5394325"/>
          <p14:tracePt t="1943" x="3000375" y="5268913"/>
          <p14:tracePt t="1968" x="3152775" y="5126038"/>
          <p14:tracePt t="1993" x="3313113" y="5045075"/>
          <p14:tracePt t="2018" x="3394075" y="5027613"/>
          <p14:tracePt t="2043" x="3616325" y="5027613"/>
          <p14:tracePt t="2068" x="4062413" y="5027613"/>
          <p14:tracePt t="2093" x="4598988" y="5099050"/>
          <p14:tracePt t="2118" x="4919663" y="5197475"/>
          <p14:tracePt t="2143" x="5187950" y="5268913"/>
          <p14:tracePt t="2168" x="5429250" y="5357813"/>
          <p14:tracePt t="2193" x="5545138" y="5429250"/>
          <p14:tracePt t="2218" x="5634038" y="5491163"/>
          <p14:tracePt t="2243" x="5715000" y="5562600"/>
          <p14:tracePt t="2268" x="5776913" y="5626100"/>
          <p14:tracePt t="2293" x="5776913" y="5705475"/>
          <p14:tracePt t="2318" x="5768975" y="5768975"/>
          <p14:tracePt t="2343" x="5589588" y="5840413"/>
          <p14:tracePt t="2368" x="5330825" y="5857875"/>
          <p14:tracePt t="2393" x="4919663" y="5768975"/>
          <p14:tracePt t="2417" x="4545013" y="5562600"/>
          <p14:tracePt t="2443" x="4295775" y="5295900"/>
          <p14:tracePt t="2468" x="4062413" y="4919663"/>
          <p14:tracePt t="2493" x="3830638" y="4473575"/>
          <p14:tracePt t="2518" x="3759200" y="4143375"/>
          <p14:tracePt t="2543" x="3759200" y="3857625"/>
          <p14:tracePt t="2568" x="3867150" y="3608388"/>
          <p14:tracePt t="2592" x="4071938" y="3357563"/>
          <p14:tracePt t="2618" x="4330700" y="3179763"/>
          <p14:tracePt t="2643" x="4697413" y="3017838"/>
          <p14:tracePt t="2668" x="5241925" y="2894013"/>
          <p14:tracePt t="2692" x="5822950" y="2822575"/>
          <p14:tracePt t="2718" x="6188075" y="2822575"/>
          <p14:tracePt t="2743" x="6384925" y="2822575"/>
          <p14:tracePt t="2768" x="6537325" y="2867025"/>
          <p14:tracePt t="2792" x="6634163" y="2955925"/>
          <p14:tracePt t="2817" x="6688138" y="3071813"/>
          <p14:tracePt t="2842" x="6688138" y="3108325"/>
          <p14:tracePt t="2868" x="6688138" y="3143250"/>
          <p14:tracePt t="2892" x="6653213" y="3187700"/>
          <p14:tracePt t="2897" x="6626225" y="3214688"/>
          <p14:tracePt t="2917" x="6518275" y="3276600"/>
          <p14:tracePt t="2943" x="6330950" y="3348038"/>
          <p14:tracePt t="2968" x="6161088" y="3384550"/>
          <p14:tracePt t="2992" x="5938838" y="3411538"/>
          <p14:tracePt t="3018" x="5759450" y="3411538"/>
          <p14:tracePt t="3043" x="5554663" y="3411538"/>
          <p14:tracePt t="3067" x="5303838" y="3340100"/>
          <p14:tracePt t="3093" x="4983163" y="3214688"/>
          <p14:tracePt t="3117" x="4732338" y="3108325"/>
          <p14:tracePt t="3143" x="4643438" y="3044825"/>
          <p14:tracePt t="3168" x="4633913" y="3036888"/>
          <p14:tracePt t="3192" x="4633913" y="2990850"/>
          <p14:tracePt t="3217" x="4643438" y="2938463"/>
          <p14:tracePt t="3242" x="4768850" y="2847975"/>
          <p14:tracePt t="3267" x="5037138" y="2830513"/>
          <p14:tracePt t="3292" x="5456238" y="2894013"/>
          <p14:tracePt t="3317" x="6000750" y="3071813"/>
          <p14:tracePt t="3343" x="6348413" y="3268663"/>
          <p14:tracePt t="3368" x="6572250" y="3490913"/>
          <p14:tracePt t="3392" x="6777038" y="3894138"/>
          <p14:tracePt t="3417" x="6840538" y="4303713"/>
          <p14:tracePt t="3442" x="6858000" y="4616450"/>
          <p14:tracePt t="3467" x="6848475" y="4803775"/>
          <p14:tracePt t="3492" x="6724650" y="5010150"/>
          <p14:tracePt t="3517" x="6537325" y="5232400"/>
          <p14:tracePt t="3542" x="6286500" y="5438775"/>
          <p14:tracePt t="3568" x="6045200" y="5581650"/>
          <p14:tracePt t="3592" x="5688013" y="5680075"/>
          <p14:tracePt t="3617" x="5465763" y="5688013"/>
          <p14:tracePt t="3642" x="5197475" y="5670550"/>
          <p14:tracePt t="3667" x="4965700" y="5572125"/>
          <p14:tracePt t="3692" x="4768850" y="5429250"/>
          <p14:tracePt t="3717" x="4473575" y="5089525"/>
          <p14:tracePt t="3742" x="3902075" y="4510088"/>
          <p14:tracePt t="3768" x="3527425" y="4125913"/>
          <p14:tracePt t="3792" x="3348038" y="3867150"/>
          <p14:tracePt t="3817" x="3241675" y="3598863"/>
          <p14:tracePt t="3842" x="3108325" y="3313113"/>
          <p14:tracePt t="3867" x="2901950" y="2955925"/>
          <p14:tracePt t="3892" x="2857500" y="2795588"/>
          <p14:tracePt t="3897" x="2857500" y="2768600"/>
          <p14:tracePt t="3917" x="2840038" y="2741613"/>
          <p14:tracePt t="3942" x="2813050" y="2616200"/>
          <p14:tracePt t="3968" x="2776538" y="2438400"/>
          <p14:tracePt t="3993" x="2776538" y="2268538"/>
          <p14:tracePt t="4017" x="2776538" y="2214563"/>
          <p14:tracePt t="4042" x="2786063" y="2205038"/>
          <p14:tracePt t="4067" x="2867025" y="2170113"/>
          <p14:tracePt t="4092" x="3108325" y="2143125"/>
          <p14:tracePt t="4117" x="3455988" y="2143125"/>
          <p14:tracePt t="4142" x="4010025" y="2232025"/>
          <p14:tracePt t="4168" x="4483100" y="2384425"/>
          <p14:tracePt t="4192" x="5153025" y="2679700"/>
          <p14:tracePt t="4217" x="5626100" y="2946400"/>
          <p14:tracePt t="4242" x="6126163" y="3224213"/>
          <p14:tracePt t="4268" x="6537325" y="3500438"/>
          <p14:tracePt t="4292" x="6831013" y="3714750"/>
          <p14:tracePt t="4317" x="7045325" y="3938588"/>
          <p14:tracePt t="4342" x="7170738" y="4116388"/>
          <p14:tracePt t="4368" x="7251700" y="4303713"/>
          <p14:tracePt t="4392" x="7348538" y="4589463"/>
          <p14:tracePt t="4417" x="7367588" y="4830763"/>
          <p14:tracePt t="4443" x="7367588" y="5054600"/>
          <p14:tracePt t="4467" x="7323138" y="5232400"/>
          <p14:tracePt t="4492" x="7205663" y="5402263"/>
          <p14:tracePt t="4517" x="7089775" y="5500688"/>
          <p14:tracePt t="4542" x="6919913" y="5589588"/>
          <p14:tracePt t="4568" x="6715125" y="5661025"/>
          <p14:tracePt t="4592" x="6473825" y="5715000"/>
          <p14:tracePt t="4617" x="6161088" y="5732463"/>
          <p14:tracePt t="4643" x="5822950" y="5732463"/>
          <p14:tracePt t="4667" x="5581650" y="5732463"/>
          <p14:tracePt t="4692" x="5348288" y="5705475"/>
          <p14:tracePt t="4717" x="5045075" y="5562600"/>
          <p14:tracePt t="4742" x="4643438" y="5375275"/>
          <p14:tracePt t="4767" x="4044950" y="5089525"/>
          <p14:tracePt t="4792" x="3589338" y="4803775"/>
          <p14:tracePt t="4817" x="3259138" y="4527550"/>
          <p14:tracePt t="4842" x="2965450" y="4170363"/>
          <p14:tracePt t="4867" x="2679700" y="3714750"/>
          <p14:tracePt t="4892" x="2544763" y="3394075"/>
          <p14:tracePt t="4896" x="2536825" y="3348038"/>
          <p14:tracePt t="4917" x="2527300" y="3303588"/>
          <p14:tracePt t="4942" x="2527300" y="3268663"/>
          <p14:tracePt t="4968" x="2598738" y="3179763"/>
          <p14:tracePt t="4992" x="2670175" y="3116263"/>
          <p14:tracePt t="5017" x="2928938" y="2982913"/>
          <p14:tracePt t="5042" x="3054350" y="2965450"/>
          <p14:tracePt t="5067" x="3170238" y="2946400"/>
          <p14:tracePt t="5092" x="3348038" y="2946400"/>
          <p14:tracePt t="5117" x="3581400" y="2990850"/>
          <p14:tracePt t="5142" x="3813175" y="3081338"/>
          <p14:tracePt t="5168" x="4037013" y="3197225"/>
          <p14:tracePt t="5192" x="4089400" y="3232150"/>
          <p14:tracePt t="5217" x="4170363" y="3303588"/>
          <p14:tracePt t="5242" x="4187825" y="3322638"/>
          <p14:tracePt t="5268" x="4197350" y="3340100"/>
          <p14:tracePt t="5317" x="4187825" y="3375025"/>
          <p14:tracePt t="5342" x="4170363" y="3419475"/>
          <p14:tracePt t="5367" x="4152900" y="3446463"/>
          <p14:tracePt t="5392" x="4133850" y="3465513"/>
          <p14:tracePt t="5395" x="4125913" y="3473450"/>
          <p14:tracePt t="5417" x="4098925" y="3490913"/>
          <p14:tracePt t="5443" x="4081463" y="3500438"/>
          <p14:tracePt t="5467" x="4081463" y="3517900"/>
          <p14:tracePt t="5492" x="4062413" y="3517900"/>
          <p14:tracePt t="5517" x="4062413" y="3527425"/>
          <p14:tracePt t="5542" x="4044950" y="3527425"/>
          <p14:tracePt t="5567" x="4037013" y="3536950"/>
          <p14:tracePt t="6209" x="4027488" y="3536950"/>
          <p14:tracePt t="6401" x="4017963" y="3536950"/>
          <p14:tracePt t="6425" x="4017963" y="3527425"/>
          <p14:tracePt t="6465" x="4010025" y="3527425"/>
          <p14:tracePt t="6473" x="4000500" y="3517900"/>
          <p14:tracePt t="6492" x="3983038" y="3509963"/>
          <p14:tracePt t="6517" x="3929063" y="3500438"/>
          <p14:tracePt t="6542" x="3679825" y="3384550"/>
          <p14:tracePt t="6567" x="3152775" y="3232150"/>
          <p14:tracePt t="6592" x="2608263" y="3071813"/>
          <p14:tracePt t="6617" x="1697038" y="2759075"/>
          <p14:tracePt t="6642" x="1455738" y="2652713"/>
          <p14:tracePt t="6667" x="1374775" y="2598738"/>
          <p14:tracePt t="6692" x="1250950" y="2509838"/>
          <p14:tracePt t="6717" x="982663" y="2286000"/>
          <p14:tracePt t="6742" x="750888" y="2062163"/>
          <p14:tracePt t="6768" x="544513" y="1839913"/>
          <p14:tracePt t="6792" x="509588" y="1785938"/>
          <p14:tracePt t="6817" x="465138" y="1660525"/>
          <p14:tracePt t="6842" x="428625" y="1544638"/>
          <p14:tracePt t="6867" x="339725" y="1384300"/>
          <p14:tracePt t="6892" x="258763" y="1258888"/>
          <p14:tracePt t="6896" x="250825" y="1250950"/>
          <p14:tracePt t="6917" x="241300" y="1231900"/>
          <p14:tracePt t="6942" x="241300" y="1187450"/>
          <p14:tracePt t="6968" x="303213" y="955675"/>
          <p14:tracePt t="6992" x="366713" y="812800"/>
          <p14:tracePt t="7017" x="473075" y="642938"/>
          <p14:tracePt t="7042" x="500063" y="615950"/>
          <p14:tracePt t="7067" x="561975" y="581025"/>
          <p14:tracePt t="7092" x="652463" y="536575"/>
          <p14:tracePt t="7117" x="731838" y="500063"/>
          <p14:tracePt t="7142" x="874713" y="465138"/>
          <p14:tracePt t="7167" x="1196975" y="455613"/>
          <p14:tracePt t="7192" x="1724025" y="482600"/>
          <p14:tracePt t="7217" x="2500313" y="608013"/>
          <p14:tracePt t="7242" x="2652713" y="615950"/>
          <p14:tracePt t="7267" x="2660650" y="615950"/>
          <p14:tracePt t="7292" x="2687638" y="633413"/>
          <p14:tracePt t="7316" x="2697163" y="642938"/>
          <p14:tracePt t="7341" x="2732088" y="687388"/>
          <p14:tracePt t="7366" x="2751138" y="731838"/>
          <p14:tracePt t="7392" x="2751138" y="768350"/>
          <p14:tracePt t="7395" x="2751138" y="795338"/>
          <p14:tracePt t="7417" x="2741613" y="857250"/>
          <p14:tracePt t="7442" x="2714625" y="938213"/>
          <p14:tracePt t="7467" x="2697163" y="982663"/>
          <p14:tracePt t="7492" x="2670175" y="1027113"/>
          <p14:tracePt t="7517" x="2643188" y="1062038"/>
          <p14:tracePt t="7542" x="2598738" y="1089025"/>
          <p14:tracePt t="7567" x="2562225" y="1098550"/>
          <p14:tracePt t="7592" x="2554288" y="1098550"/>
          <p14:tracePt t="7617" x="2527300" y="1098550"/>
          <p14:tracePt t="7642" x="2509838" y="1098550"/>
          <p14:tracePt t="7667" x="2490788" y="1098550"/>
          <p14:tracePt t="7692" x="2465388" y="1098550"/>
          <p14:tracePt t="7717" x="2455863" y="1098550"/>
          <p14:tracePt t="7742" x="2446338" y="1098550"/>
          <p14:tracePt t="7865" x="2438400" y="1098550"/>
          <p14:tracePt t="8665" x="2446338" y="1098550"/>
          <p14:tracePt t="8673" x="2455863" y="1098550"/>
          <p14:tracePt t="8692" x="2465388" y="1098550"/>
          <p14:tracePt t="8717" x="2509838" y="1116013"/>
          <p14:tracePt t="8742" x="2554288" y="1125538"/>
          <p14:tracePt t="8767" x="2625725" y="1125538"/>
          <p14:tracePt t="8792" x="2687638" y="1133475"/>
          <p14:tracePt t="8817" x="2867025" y="1179513"/>
          <p14:tracePt t="8842" x="3044825" y="1241425"/>
          <p14:tracePt t="8867" x="3179763" y="1295400"/>
          <p14:tracePt t="8892" x="3241675" y="1330325"/>
          <p14:tracePt t="8896" x="3251200" y="1339850"/>
          <p14:tracePt t="8917" x="3259138" y="1347788"/>
          <p14:tracePt t="8942" x="3340100" y="1438275"/>
          <p14:tracePt t="8968" x="3394075" y="1562100"/>
          <p14:tracePt t="8992" x="3394075" y="1598613"/>
          <p14:tracePt t="9017" x="3411538" y="1660525"/>
          <p14:tracePt t="9042" x="3411538" y="1751013"/>
          <p14:tracePt t="9067" x="3367088" y="1893888"/>
          <p14:tracePt t="9092" x="3286125" y="2071688"/>
          <p14:tracePt t="9117" x="3224213" y="2170113"/>
          <p14:tracePt t="9142" x="3133725" y="2241550"/>
          <p14:tracePt t="9167" x="3062288" y="2276475"/>
          <p14:tracePt t="9192" x="2946400" y="2312988"/>
          <p14:tracePt t="9216" x="2776538" y="2330450"/>
          <p14:tracePt t="9242" x="2527300" y="2330450"/>
          <p14:tracePt t="9267" x="2197100" y="2276475"/>
          <p14:tracePt t="9292" x="2054225" y="2197100"/>
          <p14:tracePt t="9317" x="2009775" y="2170113"/>
          <p14:tracePt t="9342" x="1955800" y="2125663"/>
          <p14:tracePt t="9367" x="1893888" y="1990725"/>
          <p14:tracePt t="9392" x="1847850" y="1822450"/>
          <p14:tracePt t="9395" x="1847850" y="1785938"/>
          <p14:tracePt t="9417" x="1830388" y="1731963"/>
          <p14:tracePt t="9442" x="1822450" y="1704975"/>
          <p14:tracePt t="9467" x="1822450" y="1679575"/>
          <p14:tracePt t="9491" x="1938338" y="1608138"/>
          <p14:tracePt t="9517" x="2160588" y="1500188"/>
          <p14:tracePt t="9541" x="2374900" y="1401763"/>
          <p14:tracePt t="9567" x="2660650" y="1347788"/>
          <p14:tracePt t="9592" x="3000375" y="1303338"/>
          <p14:tracePt t="9616" x="3384550" y="1303338"/>
          <p14:tracePt t="9642" x="3687763" y="1322388"/>
          <p14:tracePt t="9667" x="4108450" y="1438275"/>
          <p14:tracePt t="9691" x="4643438" y="1581150"/>
          <p14:tracePt t="9716" x="5099050" y="1751013"/>
          <p14:tracePt t="9741" x="5394325" y="1874838"/>
          <p14:tracePt t="9767" x="5562600" y="1946275"/>
          <p14:tracePt t="9792" x="5768975" y="2089150"/>
          <p14:tracePt t="9816" x="6062663" y="2322513"/>
          <p14:tracePt t="9841" x="6180138" y="2438400"/>
          <p14:tracePt t="9867" x="6215063" y="2500313"/>
          <p14:tracePt t="9891" x="6215063" y="2527300"/>
          <p14:tracePt t="9896" x="6215063" y="2536825"/>
          <p14:tracePt t="9916" x="6215063" y="2554288"/>
          <p14:tracePt t="9941" x="6180138" y="2598738"/>
          <p14:tracePt t="9966" x="6153150" y="2633663"/>
          <p14:tracePt t="9992" x="6081713" y="2697163"/>
          <p14:tracePt t="10017" x="5956300" y="2768600"/>
          <p14:tracePt t="10042" x="5840413" y="2847975"/>
          <p14:tracePt t="10067" x="5715000" y="2946400"/>
          <p14:tracePt t="10091" x="5554663" y="3036888"/>
          <p14:tracePt t="10116" x="5411788" y="3089275"/>
          <p14:tracePt t="10141" x="5322888" y="3133725"/>
          <p14:tracePt t="10166" x="5268913" y="3152775"/>
          <p14:tracePt t="10192" x="5187950" y="3179763"/>
          <p14:tracePt t="10216" x="5089525" y="3251200"/>
          <p14:tracePt t="10241" x="5062538" y="3259138"/>
          <p14:tracePt t="10267" x="5027613" y="3276600"/>
          <p14:tracePt t="10291" x="4991100" y="3295650"/>
          <p14:tracePt t="10393" x="4991100" y="3276600"/>
          <p14:tracePt t="10409" x="4991100" y="3259138"/>
          <p14:tracePt t="10418" x="4991100" y="3251200"/>
          <p14:tracePt t="10441" x="5018088" y="3205163"/>
          <p14:tracePt t="10466" x="5081588" y="3133725"/>
          <p14:tracePt t="10491" x="5197475" y="3036888"/>
          <p14:tracePt t="10516" x="5286375" y="2946400"/>
          <p14:tracePt t="10541" x="5322888" y="2884488"/>
          <p14:tracePt t="10566" x="5348288" y="2847975"/>
          <p14:tracePt t="10592" x="5384800" y="2803525"/>
          <p14:tracePt t="10616" x="5419725" y="2714625"/>
          <p14:tracePt t="10641" x="5419725" y="2687638"/>
          <p14:tracePt t="10667" x="5419725" y="2652713"/>
          <p14:tracePt t="10691" x="5419725" y="2625725"/>
          <p14:tracePt t="10716" x="5394325" y="2608263"/>
          <p14:tracePt t="10741" x="5286375" y="2554288"/>
          <p14:tracePt t="10767" x="5054600" y="2482850"/>
          <p14:tracePt t="10792" x="4697413" y="2411413"/>
          <p14:tracePt t="10816" x="4251325" y="2322513"/>
          <p14:tracePt t="10841" x="4062413" y="2268538"/>
          <p14:tracePt t="10867" x="3990975" y="2241550"/>
          <p14:tracePt t="10891" x="3983038" y="2232025"/>
          <p14:tracePt t="10895" x="3973513" y="2232025"/>
          <p14:tracePt t="10916" x="3973513" y="2224088"/>
          <p14:tracePt t="10966" x="3956050" y="2224088"/>
          <p14:tracePt t="11209" x="3956050" y="2214563"/>
          <p14:tracePt t="11257" x="3973513" y="2214563"/>
          <p14:tracePt t="11265" x="3983038" y="2214563"/>
          <p14:tracePt t="11274" x="4010025" y="2214563"/>
          <p14:tracePt t="11291" x="4081463" y="2214563"/>
          <p14:tracePt t="11316" x="4179888" y="2214563"/>
          <p14:tracePt t="11341" x="4224338" y="2214563"/>
          <p14:tracePt t="11366" x="4276725" y="2214563"/>
          <p14:tracePt t="11392" x="4394200" y="2268538"/>
          <p14:tracePt t="11395" x="4419600" y="2286000"/>
          <p14:tracePt t="11416" x="4446588" y="2312988"/>
          <p14:tracePt t="11441" x="4465638" y="2322513"/>
          <p14:tracePt t="11467" x="4465638" y="2357438"/>
          <p14:tracePt t="11492" x="4419600" y="2419350"/>
          <p14:tracePt t="11516" x="4330700" y="2482850"/>
          <p14:tracePt t="11541" x="4295775" y="2490788"/>
          <p14:tracePt t="11566" x="4259263" y="2490788"/>
          <p14:tracePt t="11592" x="4214813" y="2490788"/>
          <p14:tracePt t="11616" x="4133850" y="2438400"/>
          <p14:tracePt t="11641" x="4125913" y="2393950"/>
          <p14:tracePt t="11667" x="4125913" y="2357438"/>
          <p14:tracePt t="11691" x="4133850" y="2322513"/>
          <p14:tracePt t="11716" x="4197350" y="2286000"/>
          <p14:tracePt t="11741" x="4313238" y="2259013"/>
          <p14:tracePt t="11766" x="4500563" y="2232025"/>
          <p14:tracePt t="11791" x="4652963" y="2224088"/>
          <p14:tracePt t="11816" x="4732338" y="2224088"/>
          <p14:tracePt t="11841" x="4759325" y="2224088"/>
          <p14:tracePt t="11866" x="4776788" y="2224088"/>
          <p14:tracePt t="11891" x="4786313" y="2224088"/>
          <p14:tracePt t="11916" x="4786313" y="2241550"/>
          <p14:tracePt t="11941" x="4786313" y="2268538"/>
          <p14:tracePt t="11966" x="4786313" y="2303463"/>
          <p14:tracePt t="11992" x="4786313" y="2347913"/>
          <p14:tracePt t="12016" x="4768850" y="2374900"/>
          <p14:tracePt t="12041" x="4660900" y="2465388"/>
          <p14:tracePt t="12067" x="4438650" y="2571750"/>
          <p14:tracePt t="12091" x="4214813" y="2652713"/>
          <p14:tracePt t="12116" x="3983038" y="2679700"/>
          <p14:tracePt t="12141" x="3867150" y="2679700"/>
          <p14:tracePt t="12166" x="3830638" y="2679700"/>
          <p14:tracePt t="12192" x="3813175" y="2660650"/>
          <p14:tracePt t="12216" x="3803650" y="2616200"/>
          <p14:tracePt t="12241" x="3822700" y="2428875"/>
          <p14:tracePt t="12267" x="4010025" y="2197100"/>
          <p14:tracePt t="12291" x="4313238" y="2027238"/>
          <p14:tracePt t="12316" x="4714875" y="1946275"/>
          <p14:tracePt t="12341" x="5153025" y="1901825"/>
          <p14:tracePt t="12366" x="5562600" y="1901825"/>
          <p14:tracePt t="12391" x="5894388" y="1901825"/>
          <p14:tracePt t="12395" x="6010275" y="1911350"/>
          <p14:tracePt t="12416" x="6215063" y="1965325"/>
          <p14:tracePt t="12441" x="6510338" y="2017713"/>
          <p14:tracePt t="12466" x="6653213" y="2054225"/>
          <p14:tracePt t="12491" x="6697663" y="2062163"/>
          <p14:tracePt t="12516" x="6705600" y="2062163"/>
          <p14:tracePt t="12541" x="6715125" y="2071688"/>
          <p14:tracePt t="12566" x="6705600" y="2089150"/>
          <p14:tracePt t="12591" x="6705600" y="2108200"/>
          <p14:tracePt t="12616" x="6688138" y="2125663"/>
          <p14:tracePt t="12641" x="6626225" y="2179638"/>
          <p14:tracePt t="12666" x="6545263" y="2205038"/>
          <p14:tracePt t="12691" x="6446838" y="2224088"/>
          <p14:tracePt t="12716" x="6330950" y="2241550"/>
          <p14:tracePt t="12741" x="6205538" y="2241550"/>
          <p14:tracePt t="12766" x="6062663" y="2241550"/>
          <p14:tracePt t="12791" x="5946775" y="2241550"/>
          <p14:tracePt t="12816" x="5803900" y="2241550"/>
          <p14:tracePt t="12841" x="5608638" y="2241550"/>
          <p14:tracePt t="12866" x="5537200" y="2241550"/>
          <p14:tracePt t="12891" x="5510213" y="2241550"/>
          <p14:tracePt t="12961" x="5491163" y="2241550"/>
          <p14:tracePt t="12970" x="5483225" y="2251075"/>
          <p14:tracePt t="13097" x="5473700" y="2251075"/>
          <p14:tracePt t="13113" x="5483225" y="2241550"/>
          <p14:tracePt t="13121" x="5491163" y="2232025"/>
          <p14:tracePt t="13141" x="5545138" y="2214563"/>
          <p14:tracePt t="13166" x="5626100" y="2197100"/>
          <p14:tracePt t="13191" x="5776913" y="2170113"/>
          <p14:tracePt t="13216" x="5956300" y="2170113"/>
          <p14:tracePt t="13241" x="6116638" y="2170113"/>
          <p14:tracePt t="13266" x="6161088" y="2170113"/>
          <p14:tracePt t="13316" x="6161088" y="2187575"/>
          <p14:tracePt t="13341" x="6161088" y="2197100"/>
          <p14:tracePt t="13366" x="6153150" y="2232025"/>
          <p14:tracePt t="13391" x="6126163" y="2268538"/>
          <p14:tracePt t="13395" x="6089650" y="2286000"/>
          <p14:tracePt t="13416" x="6045200" y="2303463"/>
          <p14:tracePt t="13441" x="5902325" y="2339975"/>
          <p14:tracePt t="13466" x="5741988" y="2366963"/>
          <p14:tracePt t="13491" x="5510213" y="2366963"/>
          <p14:tracePt t="13516" x="5313363" y="2366963"/>
          <p14:tracePt t="13541" x="5160963" y="2366963"/>
          <p14:tracePt t="13566" x="5081588" y="2366963"/>
          <p14:tracePt t="13591" x="5062538" y="2366963"/>
          <p14:tracePt t="13641" x="5054600" y="2366963"/>
          <p14:tracePt t="13666" x="5027613" y="2366963"/>
          <p14:tracePt t="13691" x="4983163" y="2357438"/>
          <p14:tracePt t="13716" x="4965700" y="2347913"/>
          <p14:tracePt t="13741" x="4938713" y="2339975"/>
          <p14:tracePt t="15545" x="4919663" y="2339975"/>
          <p14:tracePt t="15553" x="4911725" y="2339975"/>
          <p14:tracePt t="15566" x="4884738" y="2339975"/>
          <p14:tracePt t="15591" x="4759325" y="2347913"/>
          <p14:tracePt t="15616" x="4625975" y="2384425"/>
          <p14:tracePt t="15641" x="4411663" y="2438400"/>
          <p14:tracePt t="15666" x="4251325" y="2509838"/>
          <p14:tracePt t="15691" x="4133850" y="2562225"/>
          <p14:tracePt t="15716" x="4062413" y="2598738"/>
          <p14:tracePt t="15741" x="4017963" y="2633663"/>
          <p14:tracePt t="15766" x="3990975" y="2660650"/>
          <p14:tracePt t="15791" x="3956050" y="2687638"/>
          <p14:tracePt t="15816" x="3938588" y="2697163"/>
          <p14:tracePt t="15840" x="3929063" y="2714625"/>
          <p14:tracePt t="15866" x="3919538" y="2714625"/>
          <p14:tracePt t="15891" x="3919538" y="2724150"/>
          <p14:tracePt t="15916" x="3911600" y="2732088"/>
          <p14:tracePt t="15941" x="3911600" y="2751138"/>
          <p14:tracePt t="15966" x="3911600" y="2768600"/>
          <p14:tracePt t="15990" x="3911600" y="2776538"/>
          <p14:tracePt t="16016" x="3911600" y="2786063"/>
          <p14:tracePt t="16041" x="3911600" y="2830513"/>
          <p14:tracePt t="16065" x="3911600" y="2840038"/>
          <p14:tracePt t="16091" x="3911600" y="2857500"/>
          <p14:tracePt t="16185" x="3902075" y="2867025"/>
          <p14:tracePt t="16753" x="3894138" y="2867025"/>
          <p14:tracePt t="16787" x="3884613" y="2867025"/>
          <p14:tracePt t="16801" x="3884613" y="2857500"/>
          <p14:tracePt t="16818" x="3875088" y="2847975"/>
          <p14:tracePt t="16840" x="3867150" y="2840038"/>
          <p14:tracePt t="16865" x="3867150" y="2813050"/>
          <p14:tracePt t="16892" x="3867150" y="2751138"/>
          <p14:tracePt t="16896" x="3867150" y="2741613"/>
          <p14:tracePt t="16915" x="3884613" y="2679700"/>
          <p14:tracePt t="16940" x="3911600" y="2643188"/>
          <p14:tracePt t="16965" x="3929063" y="2616200"/>
          <p14:tracePt t="16990" x="3983038" y="2571750"/>
          <p14:tracePt t="17016" x="4108450" y="2517775"/>
          <p14:tracePt t="17040" x="4197350" y="2465388"/>
          <p14:tracePt t="17065" x="4251325" y="2465388"/>
          <p14:tracePt t="17091" x="4322763" y="2438400"/>
          <p14:tracePt t="17115" x="4419600" y="2438400"/>
          <p14:tracePt t="17140" x="4491038" y="2438400"/>
          <p14:tracePt t="17165" x="4537075" y="2438400"/>
          <p14:tracePt t="17190" x="4562475" y="2438400"/>
          <p14:tracePt t="17216" x="4589463" y="2438400"/>
          <p14:tracePt t="17240" x="4598988" y="2438400"/>
          <p14:tracePt t="17265" x="4616450" y="2438400"/>
          <p14:tracePt t="17290" x="4633913" y="2438400"/>
          <p14:tracePt t="17340" x="4633913" y="2455863"/>
          <p14:tracePt t="17365" x="4589463" y="2517775"/>
          <p14:tracePt t="17390" x="4446588" y="2571750"/>
          <p14:tracePt t="17394" x="4375150" y="2581275"/>
          <p14:tracePt t="17416" x="4187825" y="2589213"/>
          <p14:tracePt t="17440" x="3946525" y="2589213"/>
          <p14:tracePt t="17465" x="3875088" y="2581275"/>
          <p14:tracePt t="17490" x="3857625" y="2554288"/>
          <p14:tracePt t="17515" x="3857625" y="2482850"/>
          <p14:tracePt t="17540" x="3902075" y="2393950"/>
          <p14:tracePt t="17565" x="4027488" y="2295525"/>
          <p14:tracePt t="17590" x="4286250" y="2232025"/>
          <p14:tracePt t="17616" x="4608513" y="2205038"/>
          <p14:tracePt t="17640" x="4938713" y="2205038"/>
          <p14:tracePt t="17665" x="5170488" y="2251075"/>
          <p14:tracePt t="17691" x="5205413" y="2276475"/>
          <p14:tracePt t="17715" x="5205413" y="2312988"/>
          <p14:tracePt t="17740" x="5205413" y="2393950"/>
          <p14:tracePt t="17765" x="5153025" y="2500313"/>
          <p14:tracePt t="17790" x="5054600" y="2616200"/>
          <p14:tracePt t="17816" x="4830763" y="2751138"/>
          <p14:tracePt t="17840" x="4724400" y="2776538"/>
          <p14:tracePt t="17865" x="4643438" y="2786063"/>
          <p14:tracePt t="17890" x="4608513" y="2786063"/>
          <p14:tracePt t="17915" x="4554538" y="2741613"/>
          <p14:tracePt t="17940" x="4518025" y="2697163"/>
          <p14:tracePt t="17965" x="4510088" y="2670175"/>
          <p14:tracePt t="17990" x="4510088" y="2660650"/>
          <p14:tracePt t="18016" x="4500563" y="2652713"/>
          <p14:tracePt t="18040" x="4500563" y="2633663"/>
          <p14:tracePt t="18091" x="4500563" y="2625725"/>
          <p14:tracePt t="18633" x="4491038" y="2633663"/>
          <p14:tracePt t="18729" x="4491038" y="2643188"/>
          <p14:tracePt t="18745" x="4491038" y="2652713"/>
          <p14:tracePt t="19161" x="4491038" y="2660650"/>
          <p14:tracePt t="19177" x="4491038" y="2670175"/>
          <p14:tracePt t="19218" x="4491038" y="2679700"/>
          <p14:tracePt t="19265" x="4491038" y="2687638"/>
          <p14:tracePt t="19291" x="4491038" y="2705100"/>
          <p14:tracePt t="19673" x="4491038" y="2714625"/>
          <p14:tracePt t="20850" x="4491038" y="2724150"/>
          <p14:tracePt t="20865" x="4518025" y="2724150"/>
          <p14:tracePt t="20873" x="4554538" y="2724150"/>
          <p14:tracePt t="20890" x="4679950" y="2724150"/>
          <p14:tracePt t="20915" x="4848225" y="2732088"/>
          <p14:tracePt t="20940" x="4902200" y="2741613"/>
          <p14:tracePt t="20965" x="5072063" y="2741613"/>
          <p14:tracePt t="20990" x="5214938" y="2741613"/>
          <p14:tracePt t="21015" x="5268913" y="2741613"/>
          <p14:tracePt t="21040" x="5276850" y="2741613"/>
          <p14:tracePt t="21065" x="5303838" y="2741613"/>
          <p14:tracePt t="21090" x="5384800" y="2751138"/>
          <p14:tracePt t="21115" x="5419725" y="2759075"/>
          <p14:tracePt t="21140" x="5419725" y="2768600"/>
          <p14:tracePt t="21385" x="5411788" y="2768600"/>
          <p14:tracePt t="21394" x="5402263" y="2759075"/>
          <p14:tracePt t="21401" x="5394325" y="2741613"/>
          <p14:tracePt t="21415" x="5384800" y="2732088"/>
          <p14:tracePt t="21440" x="5357813" y="2705100"/>
          <p14:tracePt t="21465" x="5330825" y="2643188"/>
          <p14:tracePt t="21490" x="5322888" y="2589213"/>
          <p14:tracePt t="21515" x="5313363" y="2517775"/>
          <p14:tracePt t="21540" x="5313363" y="2490788"/>
          <p14:tracePt t="21565" x="5313363" y="2473325"/>
          <p14:tracePt t="21590" x="5313363" y="2455863"/>
          <p14:tracePt t="21615" x="5313363" y="2428875"/>
          <p14:tracePt t="21640" x="5313363" y="2419350"/>
          <p14:tracePt t="21690" x="5303838" y="2411413"/>
          <p14:tracePt t="21715" x="5286375" y="2419350"/>
          <p14:tracePt t="21740" x="5241925" y="2446338"/>
          <p14:tracePt t="21765" x="5187950" y="2482850"/>
          <p14:tracePt t="21790" x="5133975" y="2517775"/>
          <p14:tracePt t="21815" x="5108575" y="2527300"/>
          <p14:tracePt t="21921" x="5126038" y="2517775"/>
          <p14:tracePt t="21929" x="5153025" y="2500313"/>
          <p14:tracePt t="21940" x="5170488" y="2482850"/>
          <p14:tracePt t="21965" x="5303838" y="2411413"/>
          <p14:tracePt t="21990" x="5394325" y="2374900"/>
          <p14:tracePt t="22015" x="5510213" y="2330450"/>
          <p14:tracePt t="22040" x="5626100" y="2268538"/>
          <p14:tracePt t="22065" x="5724525" y="2224088"/>
          <p14:tracePt t="22090" x="5741988" y="2214563"/>
          <p14:tracePt t="22249" x="5732463" y="2214563"/>
          <p14:tracePt t="22257" x="5697538" y="2214563"/>
          <p14:tracePt t="22266" x="5661025" y="2214563"/>
          <p14:tracePt t="22290" x="5589588" y="2214563"/>
          <p14:tracePt t="22315" x="5527675" y="2214563"/>
          <p14:tracePt t="22339" x="5473700" y="2197100"/>
          <p14:tracePt t="22365" x="5446713" y="2197100"/>
          <p14:tracePt t="22390" x="5375275" y="2187575"/>
          <p14:tracePt t="22393" x="5375275" y="2179638"/>
          <p14:tracePt t="22433" x="5367338" y="2179638"/>
          <p14:tracePt t="22458" x="5357813" y="2170113"/>
          <p14:tracePt t="22473" x="5348288" y="2170113"/>
          <p14:tracePt t="22490" x="5348288" y="2160588"/>
          <p14:tracePt t="22625" x="5348288" y="2152650"/>
          <p14:tracePt t="22673" x="5348288" y="2143125"/>
          <p14:tracePt t="22697" x="5348288" y="2133600"/>
          <p14:tracePt t="22705" x="5357813" y="2125663"/>
          <p14:tracePt t="22715" x="5375275" y="2116138"/>
          <p14:tracePt t="22740" x="5394325" y="2098675"/>
          <p14:tracePt t="22765" x="5438775" y="2081213"/>
          <p14:tracePt t="22790" x="5510213" y="2044700"/>
          <p14:tracePt t="22815" x="5589588" y="2036763"/>
          <p14:tracePt t="22840" x="5634038" y="2017713"/>
          <p14:tracePt t="22865" x="5661025" y="2017713"/>
          <p14:tracePt t="22889" x="5705475" y="2000250"/>
          <p14:tracePt t="22915" x="5795963" y="1982788"/>
          <p14:tracePt t="22940" x="5867400" y="1973263"/>
          <p14:tracePt t="22965" x="5911850" y="1973263"/>
          <p14:tracePt t="22990" x="5919788" y="1973263"/>
          <p14:tracePt t="23015" x="5938838" y="1955800"/>
          <p14:tracePt t="23039" x="5946775" y="1955800"/>
          <p14:tracePt t="23065" x="5956300" y="1955800"/>
          <p14:tracePt t="23090" x="5973763" y="1955800"/>
          <p14:tracePt t="23115" x="5991225" y="1955800"/>
          <p14:tracePt t="23139" x="6000750" y="1955800"/>
          <p14:tracePt t="23218" x="6010275" y="1955800"/>
          <p14:tracePt t="23249" x="6000750" y="1965325"/>
          <p14:tracePt t="23257" x="5973763" y="1973263"/>
          <p14:tracePt t="23266" x="5946775" y="1982788"/>
          <p14:tracePt t="23290" x="5884863" y="2000250"/>
          <p14:tracePt t="23315" x="5803900" y="2009775"/>
          <p14:tracePt t="23339" x="5724525" y="2017713"/>
          <p14:tracePt t="23365" x="5626100" y="2027238"/>
          <p14:tracePt t="23390" x="5554663" y="2036763"/>
          <p14:tracePt t="23393" x="5527675" y="2036763"/>
          <p14:tracePt t="23414" x="5500688" y="2036763"/>
          <p14:tracePt t="23439" x="5483225" y="2036763"/>
          <p14:tracePt t="23464" x="5446713" y="2036763"/>
          <p14:tracePt t="23489" x="5438775" y="2036763"/>
          <p14:tracePt t="23539" x="5429250" y="2036763"/>
          <p14:tracePt t="23762" x="5446713" y="2036763"/>
          <p14:tracePt t="23769" x="5446713" y="2044700"/>
          <p14:tracePt t="23789" x="5465763" y="2044700"/>
          <p14:tracePt t="23814" x="5510213" y="2044700"/>
          <p14:tracePt t="23840" x="5581650" y="2044700"/>
          <p14:tracePt t="23864" x="5661025" y="2044700"/>
          <p14:tracePt t="23890" x="5705475" y="2044700"/>
          <p14:tracePt t="23914" x="5724525" y="2044700"/>
          <p14:tracePt t="23939" x="5786438" y="2044700"/>
          <p14:tracePt t="23964" x="5894388" y="2044700"/>
          <p14:tracePt t="23989" x="5946775" y="2044700"/>
          <p14:tracePt t="24014" x="5956300" y="2044700"/>
          <p14:tracePt t="24040" x="5973763" y="2044700"/>
          <p14:tracePt t="24064" x="6010275" y="2044700"/>
          <p14:tracePt t="24089" x="6062663" y="2044700"/>
          <p14:tracePt t="24115" x="6072188" y="2044700"/>
          <p14:tracePt t="24140" x="6081713" y="2044700"/>
          <p14:tracePt t="24164" x="6108700" y="2044700"/>
          <p14:tracePt t="24189" x="6126163" y="2044700"/>
          <p14:tracePt t="24214" x="6134100" y="2044700"/>
          <p14:tracePt t="24281" x="6143625" y="2044700"/>
          <p14:tracePt t="24289" x="6153150" y="2044700"/>
          <p14:tracePt t="24313" x="6161088" y="2044700"/>
          <p14:tracePt t="24385" x="6170613" y="2044700"/>
          <p14:tracePt t="24409" x="6180138" y="2044700"/>
          <p14:tracePt t="24665" x="6180138" y="2054225"/>
          <p14:tracePt t="24673" x="6180138" y="2062163"/>
          <p14:tracePt t="24689" x="6180138" y="2071688"/>
          <p14:tracePt t="24714" x="6170613" y="2098675"/>
          <p14:tracePt t="24739" x="6161088" y="2108200"/>
          <p14:tracePt t="26017" x="6161088" y="2116138"/>
          <p14:tracePt t="26033" x="6161088" y="2125663"/>
          <p14:tracePt t="26042" x="6153150" y="2125663"/>
          <p14:tracePt t="26064" x="6143625" y="2143125"/>
          <p14:tracePt t="26089" x="6126163" y="2170113"/>
          <p14:tracePt t="26114" x="6072188" y="2205038"/>
          <p14:tracePt t="26139" x="5991225" y="2268538"/>
          <p14:tracePt t="26164" x="5946775" y="2312988"/>
          <p14:tracePt t="26189" x="5919788" y="2330450"/>
          <p14:tracePt t="26214" x="5902325" y="2339975"/>
          <p14:tracePt t="26239" x="5894388" y="2347913"/>
          <p14:tracePt t="26264" x="5884863" y="2347913"/>
          <p14:tracePt t="26289" x="5884863" y="2357438"/>
          <p14:tracePt t="27553" x="5875338" y="2366963"/>
          <p14:tracePt t="27569" x="5867400" y="2374900"/>
          <p14:tracePt t="27577" x="5857875" y="2384425"/>
          <p14:tracePt t="27601" x="5848350" y="2393950"/>
          <p14:tracePt t="27614" x="5840413" y="2401888"/>
          <p14:tracePt t="27639" x="5830888" y="2419350"/>
          <p14:tracePt t="27664" x="5803900" y="2446338"/>
          <p14:tracePt t="27689" x="5768975" y="2517775"/>
          <p14:tracePt t="27714" x="5697538" y="2598738"/>
          <p14:tracePt t="27739" x="5616575" y="2741613"/>
          <p14:tracePt t="27764" x="5537200" y="2857500"/>
          <p14:tracePt t="27789" x="5411788" y="2973388"/>
          <p14:tracePt t="27814" x="5340350" y="3027363"/>
          <p14:tracePt t="27839" x="5286375" y="3054350"/>
          <p14:tracePt t="27864" x="5276850" y="3062288"/>
          <p14:tracePt t="27889" x="5259388" y="3062288"/>
          <p14:tracePt t="27914" x="5241925" y="3062288"/>
          <p14:tracePt t="27939" x="5205413" y="3062288"/>
          <p14:tracePt t="27964" x="5170488" y="3044825"/>
          <p14:tracePt t="27989" x="5153025" y="3017838"/>
          <p14:tracePt t="28014" x="5153025" y="2965450"/>
          <p14:tracePt t="28039" x="5153025" y="2928938"/>
          <p14:tracePt t="28064" x="5153025" y="2911475"/>
          <p14:tracePt t="28089" x="5160963" y="2894013"/>
          <p14:tracePt t="28114" x="5197475" y="2874963"/>
          <p14:tracePt t="28139" x="5224463" y="2857500"/>
          <p14:tracePt t="28164" x="5268913" y="2840038"/>
          <p14:tracePt t="28189" x="5348288" y="2830513"/>
          <p14:tracePt t="28214" x="5438775" y="2813050"/>
          <p14:tracePt t="28239" x="5510213" y="2803525"/>
          <p14:tracePt t="28264" x="5537200" y="2803525"/>
          <p14:tracePt t="28314" x="5545138" y="2803525"/>
          <p14:tracePt t="28339" x="5562600" y="2803525"/>
          <p14:tracePt t="28364" x="5572125" y="2803525"/>
          <p14:tracePt t="28489" x="5562600" y="2803525"/>
          <p14:tracePt t="28497" x="5545138" y="2803525"/>
          <p14:tracePt t="28514" x="5518150" y="2803525"/>
          <p14:tracePt t="28539" x="5473700" y="2803525"/>
          <p14:tracePt t="28564" x="5446713" y="2803525"/>
          <p14:tracePt t="28589" x="5419725" y="2803525"/>
          <p14:tracePt t="28614" x="5402263" y="2803525"/>
          <p14:tracePt t="28639" x="5384800" y="2795588"/>
          <p14:tracePt t="28664" x="5367338" y="2795588"/>
          <p14:tracePt t="28689" x="5348288" y="2795588"/>
          <p14:tracePt t="28714" x="5330825" y="2786063"/>
          <p14:tracePt t="28785" x="5330825" y="2776538"/>
          <p14:tracePt t="28929" x="5340350" y="2776538"/>
          <p14:tracePt t="28937" x="5357813" y="2776538"/>
          <p14:tracePt t="28945" x="5367338" y="2776538"/>
          <p14:tracePt t="28964" x="5394325" y="2768600"/>
          <p14:tracePt t="28989" x="5438775" y="2768600"/>
          <p14:tracePt t="29014" x="5491163" y="2751138"/>
          <p14:tracePt t="29039" x="5562600" y="2751138"/>
          <p14:tracePt t="29064" x="5680075" y="2741613"/>
          <p14:tracePt t="29088" x="5813425" y="2732088"/>
          <p14:tracePt t="29114" x="5822950" y="2724150"/>
          <p14:tracePt t="29164" x="5840413" y="2724150"/>
          <p14:tracePt t="29189" x="5848350" y="2724150"/>
          <p14:tracePt t="29214" x="5857875" y="2724150"/>
          <p14:tracePt t="29313" x="5848350" y="2724150"/>
          <p14:tracePt t="29321" x="5840413" y="2724150"/>
          <p14:tracePt t="29339" x="5830888" y="2724150"/>
          <p14:tracePt t="29364" x="5803900" y="2724150"/>
          <p14:tracePt t="29388" x="5751513" y="2724150"/>
          <p14:tracePt t="29392" x="5724525" y="2724150"/>
          <p14:tracePt t="29414" x="5705475" y="2724150"/>
          <p14:tracePt t="29439" x="5661025" y="2724150"/>
          <p14:tracePt t="29464" x="5653088" y="2724150"/>
          <p14:tracePt t="29488" x="5626100" y="2724150"/>
          <p14:tracePt t="29514" x="5608638" y="2724150"/>
          <p14:tracePt t="29539" x="5589588" y="2724150"/>
          <p14:tracePt t="29564" x="5562600" y="2724150"/>
          <p14:tracePt t="29589" x="5545138" y="2724150"/>
          <p14:tracePt t="29614" x="5527675" y="2724150"/>
          <p14:tracePt t="29639" x="5518150" y="2724150"/>
          <p14:tracePt t="29664" x="5510213" y="2724150"/>
          <p14:tracePt t="29857" x="5500688" y="2724150"/>
          <p14:tracePt t="29881" x="5491163" y="2724150"/>
          <p14:tracePt t="29897" x="5473700" y="2724150"/>
          <p14:tracePt t="29905" x="5465763" y="2724150"/>
          <p14:tracePt t="29929" x="5456238" y="2724150"/>
          <p14:tracePt t="29939" x="5446713" y="2724150"/>
          <p14:tracePt t="29964" x="5438775" y="2724150"/>
          <p14:tracePt t="29989" x="5419725" y="2724150"/>
          <p14:tracePt t="30013" x="5402263" y="2724150"/>
          <p14:tracePt t="30038" x="5394325" y="2724150"/>
          <p14:tracePt t="30097" x="5384800" y="2724150"/>
          <p14:tracePt t="30593" x="5394325" y="2714625"/>
          <p14:tracePt t="30673" x="5411788" y="2714625"/>
          <p14:tracePt t="30729" x="5419725" y="2714625"/>
          <p14:tracePt t="30753" x="5438775" y="2714625"/>
          <p14:tracePt t="30817" x="5446713" y="2714625"/>
          <p14:tracePt t="30833" x="5465763" y="2714625"/>
          <p14:tracePt t="30842" x="5473700" y="2714625"/>
          <p14:tracePt t="30863" x="5491163" y="2714625"/>
          <p14:tracePt t="30888" x="5500688" y="2714625"/>
          <p14:tracePt t="30913" x="5554663" y="2714625"/>
          <p14:tracePt t="30939" x="5616575" y="2724150"/>
          <p14:tracePt t="30963" x="5688013" y="2724150"/>
          <p14:tracePt t="30988" x="5724525" y="2724150"/>
          <p14:tracePt t="31013" x="5732463" y="2724150"/>
          <p14:tracePt t="31038" x="5741988" y="2724150"/>
          <p14:tracePt t="31064" x="5795963" y="2724150"/>
          <p14:tracePt t="31088" x="5902325" y="2724150"/>
          <p14:tracePt t="31113" x="5983288" y="2724150"/>
          <p14:tracePt t="31139" x="6027738" y="2724150"/>
          <p14:tracePt t="31163" x="6037263" y="2724150"/>
          <p14:tracePt t="31321" x="6027738" y="2724150"/>
          <p14:tracePt t="31329" x="6000750" y="2724150"/>
          <p14:tracePt t="31339" x="5973763" y="2724150"/>
          <p14:tracePt t="31363" x="5911850" y="2732088"/>
          <p14:tracePt t="31388" x="5848350" y="2732088"/>
          <p14:tracePt t="31392" x="5830888" y="2732088"/>
          <p14:tracePt t="31413" x="5776913" y="2732088"/>
          <p14:tracePt t="31438" x="5688013" y="2741613"/>
          <p14:tracePt t="31464" x="5626100" y="2741613"/>
          <p14:tracePt t="31488" x="5581650" y="2741613"/>
          <p14:tracePt t="31513" x="5545138" y="2741613"/>
          <p14:tracePt t="31538" x="5500688" y="2741613"/>
          <p14:tracePt t="31563" x="5465763" y="2741613"/>
          <p14:tracePt t="31588" x="5438775" y="2741613"/>
          <p14:tracePt t="31642" x="5429250" y="2741613"/>
          <p14:tracePt t="32049" x="5456238" y="2741613"/>
          <p14:tracePt t="32057" x="5473700" y="2741613"/>
          <p14:tracePt t="32066" x="5500688" y="2741613"/>
          <p14:tracePt t="32088" x="5545138" y="2741613"/>
          <p14:tracePt t="32113" x="5616575" y="2741613"/>
          <p14:tracePt t="32139" x="5661025" y="2732088"/>
          <p14:tracePt t="32201" x="5670550" y="2732088"/>
          <p14:tracePt t="32213" x="5688013" y="2732088"/>
          <p14:tracePt t="32238" x="5724525" y="2732088"/>
          <p14:tracePt t="32264" x="5759450" y="2732088"/>
          <p14:tracePt t="32288" x="5768975" y="2732088"/>
          <p14:tracePt t="32354" x="5786438" y="2724150"/>
          <p14:tracePt t="32488" x="5776913" y="2724150"/>
          <p14:tracePt t="32496" x="5759450" y="2714625"/>
          <p14:tracePt t="32513" x="5715000" y="2714625"/>
          <p14:tracePt t="32538" x="5670550" y="2714625"/>
          <p14:tracePt t="32563" x="5643563" y="2714625"/>
          <p14:tracePt t="32588" x="5589588" y="2714625"/>
          <p14:tracePt t="32613" x="5545138" y="2714625"/>
          <p14:tracePt t="32638" x="5518150" y="2714625"/>
          <p14:tracePt t="32663" x="5500688" y="2714625"/>
          <p14:tracePt t="32688" x="5473700" y="2714625"/>
          <p14:tracePt t="32713" x="5446713" y="2714625"/>
          <p14:tracePt t="32738" x="5419725" y="2714625"/>
          <p14:tracePt t="32763" x="5402263" y="2714625"/>
          <p14:tracePt t="32788" x="5394325" y="2714625"/>
          <p14:tracePt t="32812" x="5375275" y="2714625"/>
          <p14:tracePt t="32838" x="5367338" y="2714625"/>
          <p14:tracePt t="32863" x="5357813" y="2714625"/>
          <p14:tracePt t="32977" x="5367338" y="2714625"/>
          <p14:tracePt t="32986" x="5375275" y="2714625"/>
          <p14:tracePt t="32994" x="5402263" y="2705100"/>
          <p14:tracePt t="33013" x="5438775" y="2705100"/>
          <p14:tracePt t="33038" x="5527675" y="2687638"/>
          <p14:tracePt t="33064" x="5572125" y="2687638"/>
          <p14:tracePt t="33088" x="5626100" y="2687638"/>
          <p14:tracePt t="33113" x="5724525" y="2687638"/>
          <p14:tracePt t="33138" x="5751513" y="2687638"/>
          <p14:tracePt t="33163" x="5759450" y="2687638"/>
          <p14:tracePt t="33345" x="5759450" y="2697163"/>
          <p14:tracePt t="33355" x="5751513" y="2714625"/>
          <p14:tracePt t="33363" x="5741988" y="2714625"/>
          <p14:tracePt t="33388" x="5724525" y="2724150"/>
          <p14:tracePt t="33413" x="5705475" y="2741613"/>
          <p14:tracePt t="33438" x="5697538" y="2741613"/>
          <p14:tracePt t="33463" x="5688013" y="2751138"/>
          <p14:tracePt t="33488" x="5670550" y="2759075"/>
          <p14:tracePt t="33513" x="5661025" y="2759075"/>
          <p14:tracePt t="33697" x="5670550" y="2759075"/>
          <p14:tracePt t="33713" x="5697538" y="2751138"/>
          <p14:tracePt t="33722" x="5705475" y="2741613"/>
          <p14:tracePt t="33738" x="5732463" y="2732088"/>
          <p14:tracePt t="33763" x="5813425" y="2724150"/>
          <p14:tracePt t="33788" x="5894388" y="2714625"/>
          <p14:tracePt t="33813" x="5956300" y="2705100"/>
          <p14:tracePt t="33838" x="5991225" y="2697163"/>
          <p14:tracePt t="33863" x="6018213" y="2697163"/>
          <p14:tracePt t="33888" x="6062663" y="2697163"/>
          <p14:tracePt t="33892" x="6072188" y="2697163"/>
          <p14:tracePt t="33913" x="6081713" y="2697163"/>
          <p14:tracePt t="33938" x="6089650" y="2697163"/>
          <p14:tracePt t="34041" x="6099175" y="2697163"/>
          <p14:tracePt t="34193" x="6081713" y="2697163"/>
          <p14:tracePt t="34201" x="6072188" y="2697163"/>
          <p14:tracePt t="34213" x="6054725" y="2705100"/>
          <p14:tracePt t="34238" x="6018213" y="2705100"/>
          <p14:tracePt t="34263" x="5983288" y="2714625"/>
          <p14:tracePt t="34288" x="5946775" y="2732088"/>
          <p14:tracePt t="34313" x="5919788" y="2741613"/>
          <p14:tracePt t="34338" x="5867400" y="2741613"/>
          <p14:tracePt t="34363" x="5857875" y="2741613"/>
          <p14:tracePt t="34388" x="5848350" y="2741613"/>
          <p14:tracePt t="34418" x="5840413" y="2751138"/>
          <p14:tracePt t="34457" x="5840413" y="2759075"/>
          <p14:tracePt t="34481" x="5840413" y="2768600"/>
          <p14:tracePt t="34497" x="5857875" y="2795588"/>
          <p14:tracePt t="34513" x="5902325" y="2813050"/>
          <p14:tracePt t="34538" x="6027738" y="2874963"/>
          <p14:tracePt t="34563" x="6161088" y="2928938"/>
          <p14:tracePt t="34588" x="6330950" y="3017838"/>
          <p14:tracePt t="34613" x="6419850" y="3071813"/>
          <p14:tracePt t="34638" x="6446838" y="3081338"/>
          <p14:tracePt t="34662" x="6456363" y="3089275"/>
          <p14:tracePt t="34688" x="6465888" y="3089275"/>
          <p14:tracePt t="34752" x="6473825" y="3098800"/>
          <p14:tracePt t="34776" x="6473825" y="3116263"/>
          <p14:tracePt t="34792" x="6473825" y="3125788"/>
          <p14:tracePt t="34801" x="6473825" y="3133725"/>
          <p14:tracePt t="34812" x="6473825" y="3143250"/>
          <p14:tracePt t="34840" x="6473825" y="3152775"/>
          <p14:tracePt t="34862" x="6473825" y="3160713"/>
          <p14:tracePt t="34905" x="6473825" y="3170238"/>
          <p14:tracePt t="34952" x="6473825" y="3179763"/>
          <p14:tracePt t="34992" x="6473825" y="3187700"/>
          <p14:tracePt t="35024" x="6456363" y="3187700"/>
          <p14:tracePt t="35040" x="6446838" y="3187700"/>
          <p14:tracePt t="35048" x="6429375" y="3187700"/>
          <p14:tracePt t="35062" x="6419850" y="3179763"/>
          <p14:tracePt t="35087" x="6367463" y="3160713"/>
          <p14:tracePt t="35112" x="6251575" y="3098800"/>
          <p14:tracePt t="35137" x="6170613" y="3044825"/>
          <p14:tracePt t="35163" x="6045200" y="2990850"/>
          <p14:tracePt t="35188" x="5911850" y="2946400"/>
          <p14:tracePt t="35213" x="5768975" y="2901950"/>
          <p14:tracePt t="35238" x="5626100" y="2867025"/>
          <p14:tracePt t="35263" x="5518150" y="2847975"/>
          <p14:tracePt t="35288" x="5465763" y="2847975"/>
          <p14:tracePt t="35313" x="5429250" y="2847975"/>
          <p14:tracePt t="35338" x="5419725" y="2857500"/>
          <p14:tracePt t="35363" x="5394325" y="2884488"/>
          <p14:tracePt t="35388" x="5367338" y="2928938"/>
          <p14:tracePt t="35393" x="5367338" y="2946400"/>
          <p14:tracePt t="35413" x="5357813" y="3000375"/>
          <p14:tracePt t="35437" x="5348288" y="3036888"/>
          <p14:tracePt t="35462" x="5348288" y="3081338"/>
          <p14:tracePt t="35488" x="5348288" y="3152775"/>
          <p14:tracePt t="35513" x="5384800" y="3303588"/>
          <p14:tracePt t="35538" x="5456238" y="3429000"/>
          <p14:tracePt t="35563" x="5483225" y="3490913"/>
          <p14:tracePt t="35588" x="5527675" y="3554413"/>
          <p14:tracePt t="35613" x="5562600" y="3616325"/>
          <p14:tracePt t="35638" x="5616575" y="3670300"/>
          <p14:tracePt t="35663" x="5643563" y="3705225"/>
          <p14:tracePt t="35688" x="5661025" y="3714750"/>
          <p14:tracePt t="35713" x="5680075" y="3714750"/>
          <p14:tracePt t="35738" x="5697538" y="3714750"/>
          <p14:tracePt t="35763" x="5741988" y="3714750"/>
          <p14:tracePt t="35788" x="5795963" y="3660775"/>
          <p14:tracePt t="35813" x="5857875" y="3589338"/>
          <p14:tracePt t="35837" x="5929313" y="3509963"/>
          <p14:tracePt t="35862" x="5956300" y="3446463"/>
          <p14:tracePt t="35888" x="5983288" y="3402013"/>
          <p14:tracePt t="35891" x="5983288" y="3394075"/>
          <p14:tracePt t="35912" x="5991225" y="3268663"/>
          <p14:tracePt t="35938" x="6000750" y="3098800"/>
          <p14:tracePt t="35963" x="6000750" y="2990850"/>
          <p14:tracePt t="35988" x="5965825" y="2919413"/>
          <p14:tracePt t="36013" x="5929313" y="2884488"/>
          <p14:tracePt t="36038" x="5867400" y="2795588"/>
          <p14:tracePt t="36063" x="5830888" y="2751138"/>
          <p14:tracePt t="36088" x="5776913" y="2714625"/>
          <p14:tracePt t="36113" x="5688013" y="2670175"/>
          <p14:tracePt t="36138" x="5510213" y="2643188"/>
          <p14:tracePt t="36163" x="5384800" y="2633663"/>
          <p14:tracePt t="36188" x="5340350" y="2633663"/>
          <p14:tracePt t="36213" x="5330825" y="2633663"/>
          <p14:tracePt t="36237" x="5295900" y="2643188"/>
          <p14:tracePt t="36263" x="5259388" y="2679700"/>
          <p14:tracePt t="36288" x="5224463" y="2732088"/>
          <p14:tracePt t="36312" x="5170488" y="2822575"/>
          <p14:tracePt t="36337" x="5133975" y="2894013"/>
          <p14:tracePt t="36363" x="5126038" y="2928938"/>
          <p14:tracePt t="36388" x="5116513" y="2973388"/>
          <p14:tracePt t="36392" x="5116513" y="2990850"/>
          <p14:tracePt t="36413" x="5116513" y="3027363"/>
          <p14:tracePt t="36438" x="5116513" y="3089275"/>
          <p14:tracePt t="36462" x="5116513" y="3179763"/>
          <p14:tracePt t="36488" x="5143500" y="3268663"/>
          <p14:tracePt t="36513" x="5214938" y="3394075"/>
          <p14:tracePt t="36538" x="5303838" y="3527425"/>
          <p14:tracePt t="36563" x="5402263" y="3633788"/>
          <p14:tracePt t="36587" x="5500688" y="3705225"/>
          <p14:tracePt t="36612" x="5581650" y="3751263"/>
          <p14:tracePt t="36637" x="5634038" y="3776663"/>
          <p14:tracePt t="36663" x="5643563" y="3776663"/>
          <p14:tracePt t="36713" x="5670550" y="3776663"/>
          <p14:tracePt t="36738" x="5741988" y="3759200"/>
          <p14:tracePt t="36763" x="5803900" y="3705225"/>
          <p14:tracePt t="36788" x="5840413" y="3643313"/>
          <p14:tracePt t="36812" x="5867400" y="3544888"/>
          <p14:tracePt t="36838" x="5867400" y="3465513"/>
          <p14:tracePt t="36862" x="5867400" y="3340100"/>
          <p14:tracePt t="36888" x="5857875" y="3133725"/>
          <p14:tracePt t="36913" x="5840413" y="3027363"/>
          <p14:tracePt t="36938" x="5813425" y="2955925"/>
          <p14:tracePt t="36963" x="5751513" y="2894013"/>
          <p14:tracePt t="36987" x="5705475" y="2847975"/>
          <p14:tracePt t="37012" x="5653088" y="2803525"/>
          <p14:tracePt t="37037" x="5589588" y="2751138"/>
          <p14:tracePt t="37062" x="5518150" y="2724150"/>
          <p14:tracePt t="37088" x="5429250" y="2679700"/>
          <p14:tracePt t="37113" x="5340350" y="2670175"/>
          <p14:tracePt t="37137" x="5303838" y="2670175"/>
          <p14:tracePt t="37163" x="5268913" y="2670175"/>
          <p14:tracePt t="37188" x="5232400" y="2679700"/>
          <p14:tracePt t="37213" x="5187950" y="2714625"/>
          <p14:tracePt t="37237" x="5143500" y="2751138"/>
          <p14:tracePt t="37262" x="5126038" y="2786063"/>
          <p14:tracePt t="37288" x="5108575" y="2867025"/>
          <p14:tracePt t="37312" x="5099050" y="2911475"/>
          <p14:tracePt t="37338" x="5099050" y="3044825"/>
          <p14:tracePt t="37363" x="5108575" y="3125788"/>
          <p14:tracePt t="37387" x="5180013" y="3205163"/>
          <p14:tracePt t="37412" x="5214938" y="3259138"/>
          <p14:tracePt t="37437" x="5241925" y="3268663"/>
          <p14:tracePt t="37463" x="5251450" y="3276600"/>
          <p14:tracePt t="37488" x="5259388" y="3276600"/>
          <p14:tracePt t="37512" x="5276850" y="3276600"/>
          <p14:tracePt t="37563" x="5286375" y="3276600"/>
          <p14:tracePt t="37588" x="5286375" y="3268663"/>
          <p14:tracePt t="37612" x="5259388" y="3241675"/>
          <p14:tracePt t="37637" x="5197475" y="3205163"/>
          <p14:tracePt t="37662" x="5170488" y="3187700"/>
          <p14:tracePt t="37688" x="5160963" y="3187700"/>
          <p14:tracePt t="37712" x="5153025" y="3187700"/>
          <p14:tracePt t="37745" x="5143500" y="3187700"/>
          <p14:tracePt t="37762" x="5133975" y="3187700"/>
          <p14:tracePt t="37834" x="5126038" y="3187700"/>
          <p14:tracePt t="37857" x="5126038" y="3205163"/>
          <p14:tracePt t="37866" x="5126038" y="3224213"/>
          <p14:tracePt t="37888" x="5126038" y="3251200"/>
          <p14:tracePt t="37894" x="5126038" y="3259138"/>
          <p14:tracePt t="37912" x="5126038" y="3286125"/>
          <p14:tracePt t="37937" x="5126038" y="3330575"/>
          <p14:tracePt t="37963" x="5143500" y="3375025"/>
          <p14:tracePt t="37987" x="5153025" y="3402013"/>
          <p14:tracePt t="38012" x="5153025" y="3411538"/>
          <p14:tracePt t="38037" x="5160963" y="3411538"/>
          <p14:tracePt t="38642" x="5143500" y="3429000"/>
          <p14:tracePt t="38649" x="5133975" y="3438525"/>
          <p14:tracePt t="38662" x="5126038" y="3438525"/>
          <p14:tracePt t="38688" x="5108575" y="3446463"/>
          <p14:tracePt t="38712" x="5062538" y="3473450"/>
          <p14:tracePt t="38737" x="5010150" y="3536950"/>
          <p14:tracePt t="38763" x="4983163" y="3589338"/>
          <p14:tracePt t="38787" x="4956175" y="3652838"/>
          <p14:tracePt t="38812" x="4946650" y="3714750"/>
          <p14:tracePt t="38837" x="4946650" y="3759200"/>
          <p14:tracePt t="38862" x="4946650" y="3786188"/>
          <p14:tracePt t="38887" x="4946650" y="3795713"/>
          <p14:tracePt t="38937" x="4956175" y="3803650"/>
          <p14:tracePt t="38945" x="4991100" y="3803650"/>
          <p14:tracePt t="38963" x="5089525" y="3803650"/>
          <p14:tracePt t="38987" x="5259388" y="3786188"/>
          <p14:tracePt t="39012" x="5384800" y="3751263"/>
          <p14:tracePt t="39037" x="5465763" y="3724275"/>
          <p14:tracePt t="39062" x="5562600" y="3652838"/>
          <p14:tracePt t="39088" x="5626100" y="3589338"/>
          <p14:tracePt t="39112" x="5661025" y="3509963"/>
          <p14:tracePt t="39137" x="5670550" y="3455988"/>
          <p14:tracePt t="39162" x="5670550" y="3446463"/>
          <p14:tracePt t="39187" x="5670550" y="3429000"/>
          <p14:tracePt t="39212" x="5670550" y="3419475"/>
          <p14:tracePt t="39237" x="5661025" y="3394075"/>
          <p14:tracePt t="39262" x="5616575" y="3357563"/>
          <p14:tracePt t="39288" x="5581650" y="3357563"/>
          <p14:tracePt t="39312" x="5545138" y="3357563"/>
          <p14:tracePt t="39337" x="5510213" y="3357563"/>
          <p14:tracePt t="39362" x="5491163" y="3357563"/>
          <p14:tracePt t="39387" x="5456238" y="3367088"/>
          <p14:tracePt t="39412" x="5402263" y="3394075"/>
          <p14:tracePt t="39437" x="5330825" y="3438525"/>
          <p14:tracePt t="39462" x="5286375" y="3465513"/>
          <p14:tracePt t="39488" x="5241925" y="3500438"/>
          <p14:tracePt t="39512" x="5224463" y="3517900"/>
          <p14:tracePt t="39537" x="5187950" y="3554413"/>
          <p14:tracePt t="39563" x="5126038" y="3589338"/>
          <p14:tracePt t="39587" x="5081588" y="3625850"/>
          <p14:tracePt t="39612" x="5027613" y="3679825"/>
          <p14:tracePt t="39637" x="5000625" y="3705225"/>
          <p14:tracePt t="39662" x="4965700" y="3741738"/>
          <p14:tracePt t="39687" x="4938713" y="3776663"/>
          <p14:tracePt t="39712" x="4911725" y="3813175"/>
          <p14:tracePt t="39737" x="4884738" y="3857625"/>
          <p14:tracePt t="39762" x="4867275" y="3884613"/>
          <p14:tracePt t="39787" x="4857750" y="3894138"/>
          <p14:tracePt t="39812" x="4840288" y="3929063"/>
          <p14:tracePt t="39837" x="4822825" y="3973513"/>
          <p14:tracePt t="39862" x="4803775" y="4027488"/>
          <p14:tracePt t="39888" x="4795838" y="4071938"/>
          <p14:tracePt t="39912" x="4795838" y="4081463"/>
          <p14:tracePt t="39937" x="4786313" y="4098925"/>
          <p14:tracePt t="39963" x="4786313" y="4125913"/>
          <p14:tracePt t="39987" x="4786313" y="4160838"/>
          <p14:tracePt t="40012" x="4786313" y="4214813"/>
          <p14:tracePt t="40037" x="4786313" y="4241800"/>
          <p14:tracePt t="40062" x="4786313" y="4303713"/>
          <p14:tracePt t="40087" x="4786313" y="4367213"/>
          <p14:tracePt t="40112" x="4786313" y="4402138"/>
          <p14:tracePt t="40137" x="4786313" y="4446588"/>
          <p14:tracePt t="40162" x="4786313" y="4500563"/>
          <p14:tracePt t="40187" x="4803775" y="4545013"/>
          <p14:tracePt t="40212" x="4813300" y="4589463"/>
          <p14:tracePt t="40237" x="4830763" y="4616450"/>
          <p14:tracePt t="40262" x="4840288" y="4643438"/>
          <p14:tracePt t="40287" x="4857750" y="4670425"/>
          <p14:tracePt t="40312" x="4867275" y="4714875"/>
          <p14:tracePt t="40337" x="4902200" y="4786313"/>
          <p14:tracePt t="40362" x="4929188" y="4830763"/>
          <p14:tracePt t="40387" x="4956175" y="4875213"/>
          <p14:tracePt t="40412" x="4973638" y="4911725"/>
          <p14:tracePt t="40437" x="4991100" y="4938713"/>
          <p14:tracePt t="40462" x="5000625" y="4973638"/>
          <p14:tracePt t="40488" x="5037138" y="5037138"/>
          <p14:tracePt t="40512" x="5054600" y="5062538"/>
          <p14:tracePt t="40537" x="5072063" y="5108575"/>
          <p14:tracePt t="40562" x="5089525" y="5133975"/>
          <p14:tracePt t="40587" x="5099050" y="5160963"/>
          <p14:tracePt t="40612" x="5108575" y="5187950"/>
          <p14:tracePt t="40637" x="5116513" y="5205413"/>
          <p14:tracePt t="40662" x="5133975" y="5241925"/>
          <p14:tracePt t="40687" x="5133975" y="5268913"/>
          <p14:tracePt t="40712" x="5153025" y="5303838"/>
          <p14:tracePt t="40737" x="5170488" y="5330825"/>
          <p14:tracePt t="40787" x="5180013" y="5348288"/>
          <p14:tracePt t="40812" x="5180013" y="5375275"/>
          <p14:tracePt t="40837" x="5187950" y="5375275"/>
          <p14:tracePt t="40862" x="5187950" y="5384800"/>
          <p14:tracePt t="41209" x="5187950" y="5394325"/>
          <p14:tracePt t="41225" x="5197475" y="5402263"/>
          <p14:tracePt t="41267" x="5205413" y="5411788"/>
          <p14:tracePt t="41273" x="5214938" y="5411788"/>
          <p14:tracePt t="41287" x="5232400" y="5419725"/>
          <p14:tracePt t="41312" x="5259388" y="5438775"/>
          <p14:tracePt t="41337" x="5303838" y="5465763"/>
          <p14:tracePt t="41387" x="5313363" y="5465763"/>
          <p14:tracePt t="41412" x="5322888" y="5473700"/>
          <p14:tracePt t="41437" x="5330825" y="5473700"/>
          <p14:tracePt t="41462" x="5348288" y="5491163"/>
          <p14:tracePt t="41593" x="5348288" y="5510213"/>
          <p14:tracePt t="41601" x="5340350" y="5527675"/>
          <p14:tracePt t="41616" x="5330825" y="5537200"/>
          <p14:tracePt t="41637" x="5322888" y="5554663"/>
          <p14:tracePt t="41662" x="5313363" y="5562600"/>
          <p14:tracePt t="41687" x="5251450" y="5581650"/>
          <p14:tracePt t="41712" x="5205413" y="5589588"/>
          <p14:tracePt t="41737" x="5153025" y="5589588"/>
          <p14:tracePt t="41762" x="5081588" y="5589588"/>
          <p14:tracePt t="41787" x="5000625" y="5589588"/>
          <p14:tracePt t="41812" x="4965700" y="5572125"/>
          <p14:tracePt t="41837" x="4929188" y="5562600"/>
          <p14:tracePt t="41887" x="4919663" y="5554663"/>
          <p14:tracePt t="41912" x="4911725" y="5545138"/>
          <p14:tracePt t="41937" x="4911725" y="5537200"/>
          <p14:tracePt t="41962" x="4919663" y="5518150"/>
          <p14:tracePt t="41987" x="4956175" y="5518150"/>
          <p14:tracePt t="42012" x="5072063" y="5483225"/>
          <p14:tracePt t="42037" x="5259388" y="5465763"/>
          <p14:tracePt t="42062" x="5438775" y="5438775"/>
          <p14:tracePt t="42087" x="5500688" y="5438775"/>
          <p14:tracePt t="42112" x="5527675" y="5438775"/>
          <p14:tracePt t="42137" x="5554663" y="5438775"/>
          <p14:tracePt t="42162" x="5599113" y="5456238"/>
          <p14:tracePt t="42187" x="5608638" y="5465763"/>
          <p14:tracePt t="42241" x="5608638" y="5473700"/>
          <p14:tracePt t="42266" x="5608638" y="5491163"/>
          <p14:tracePt t="42287" x="5608638" y="5500688"/>
          <p14:tracePt t="42312" x="5581650" y="5537200"/>
          <p14:tracePt t="42337" x="5545138" y="5554663"/>
          <p14:tracePt t="42362" x="5510213" y="5554663"/>
          <p14:tracePt t="42387" x="5473700" y="5554663"/>
          <p14:tracePt t="42412" x="5438775" y="5554663"/>
          <p14:tracePt t="42437" x="5411788" y="5554663"/>
          <p14:tracePt t="42461" x="5384800" y="5554663"/>
          <p14:tracePt t="42486" x="5367338" y="5554663"/>
          <p14:tracePt t="42512" x="5357813" y="5554663"/>
          <p14:tracePt t="42536" x="5330825" y="5554663"/>
          <p14:tracePt t="42705" x="5313363" y="5554663"/>
          <p14:tracePt t="42761" x="5303838" y="5554663"/>
          <p14:tracePt t="42793" x="5295900" y="5554663"/>
          <p14:tracePt t="42817" x="5286375" y="5554663"/>
          <p14:tracePt t="42825" x="5276850" y="5554663"/>
          <p14:tracePt t="42866" x="5268913" y="5554663"/>
          <p14:tracePt t="43057" x="5286375" y="5545138"/>
          <p14:tracePt t="43065" x="5303838" y="5545138"/>
          <p14:tracePt t="43086" x="5340350" y="5527675"/>
          <p14:tracePt t="43112" x="5411788" y="5518150"/>
          <p14:tracePt t="43136" x="5473700" y="5491163"/>
          <p14:tracePt t="43161" x="5510213" y="5491163"/>
          <p14:tracePt t="43187" x="5554663" y="5491163"/>
          <p14:tracePt t="43212" x="5599113" y="5491163"/>
          <p14:tracePt t="43237" x="5670550" y="5491163"/>
          <p14:tracePt t="43262" x="5715000" y="5491163"/>
          <p14:tracePt t="43286" x="5732463" y="5491163"/>
          <p14:tracePt t="43433" x="5724525" y="5491163"/>
          <p14:tracePt t="43441" x="5715000" y="5491163"/>
          <p14:tracePt t="43462" x="5688013" y="5491163"/>
          <p14:tracePt t="43486" x="5643563" y="5491163"/>
          <p14:tracePt t="43512" x="5608638" y="5491163"/>
          <p14:tracePt t="43536" x="5545138" y="5491163"/>
          <p14:tracePt t="43562" x="5510213" y="5491163"/>
          <p14:tracePt t="43586" x="5446713" y="5491163"/>
          <p14:tracePt t="43611" x="5394325" y="5491163"/>
          <p14:tracePt t="43636" x="5367338" y="5491163"/>
          <p14:tracePt t="43661" x="5340350" y="5491163"/>
          <p14:tracePt t="43686" x="5313363" y="5491163"/>
          <p14:tracePt t="43711" x="5276850" y="5491163"/>
          <p14:tracePt t="43736" x="5241925" y="5491163"/>
          <p14:tracePt t="43761" x="5214938" y="5500688"/>
          <p14:tracePt t="43811" x="5197475" y="5500688"/>
          <p14:tracePt t="43836" x="5187950" y="5500688"/>
          <p14:tracePt t="44008" x="5197475" y="5500688"/>
          <p14:tracePt t="44016" x="5224463" y="5500688"/>
          <p14:tracePt t="44024" x="5241925" y="5500688"/>
          <p14:tracePt t="44036" x="5268913" y="5500688"/>
          <p14:tracePt t="44061" x="5313363" y="5500688"/>
          <p14:tracePt t="44087" x="5348288" y="5491163"/>
          <p14:tracePt t="44112" x="5384800" y="5483225"/>
          <p14:tracePt t="44136" x="5446713" y="5465763"/>
          <p14:tracePt t="44162" x="5527675" y="5456238"/>
          <p14:tracePt t="44187" x="5537200" y="5446713"/>
          <p14:tracePt t="44237" x="5545138" y="5446713"/>
          <p14:tracePt t="44261" x="5562600" y="5446713"/>
          <p14:tracePt t="44369" x="5572125" y="5446713"/>
          <p14:tracePt t="44417" x="5572125" y="5438775"/>
          <p14:tracePt t="44449" x="5572125" y="5429250"/>
          <p14:tracePt t="44481" x="5562600" y="5429250"/>
          <p14:tracePt t="44497" x="5545138" y="5429250"/>
          <p14:tracePt t="44521" x="5537200" y="5429250"/>
          <p14:tracePt t="44545" x="5527675" y="5429250"/>
          <p14:tracePt t="44561" x="5518150" y="5429250"/>
          <p14:tracePt t="44569" x="5510213" y="5429250"/>
          <p14:tracePt t="44593" x="5500688" y="5429250"/>
          <p14:tracePt t="44611" x="5491163" y="5429250"/>
          <p14:tracePt t="44637" x="5473700" y="5429250"/>
          <p14:tracePt t="44661" x="5456238" y="5429250"/>
          <p14:tracePt t="44686" x="5438775" y="5438775"/>
          <p14:tracePt t="44712" x="5419725" y="5446713"/>
          <p14:tracePt t="44736" x="5394325" y="5456238"/>
          <p14:tracePt t="44761" x="5357813" y="5465763"/>
          <p14:tracePt t="44787" x="5330825" y="5473700"/>
          <p14:tracePt t="44811" x="5322888" y="5483225"/>
          <p14:tracePt t="44985" x="5340350" y="5483225"/>
          <p14:tracePt t="44993" x="5367338" y="5483225"/>
          <p14:tracePt t="45011" x="5419725" y="5483225"/>
          <p14:tracePt t="45036" x="5473700" y="5483225"/>
          <p14:tracePt t="45061" x="5554663" y="5446713"/>
          <p14:tracePt t="45086" x="5616575" y="5446713"/>
          <p14:tracePt t="45112" x="5680075" y="5446713"/>
          <p14:tracePt t="45136" x="5697538" y="5446713"/>
          <p14:tracePt t="45161" x="5724525" y="5438775"/>
          <p14:tracePt t="45187" x="5751513" y="5438775"/>
          <p14:tracePt t="45236" x="5759450" y="5438775"/>
          <p14:tracePt t="45329" x="5751513" y="5438775"/>
          <p14:tracePt t="45339" x="5732463" y="5438775"/>
          <p14:tracePt t="45345" x="5724525" y="5438775"/>
          <p14:tracePt t="45361" x="5688013" y="5438775"/>
          <p14:tracePt t="45386" x="5643563" y="5446713"/>
          <p14:tracePt t="45411" x="5616575" y="5456238"/>
          <p14:tracePt t="45436" x="5581650" y="5465763"/>
          <p14:tracePt t="45461" x="5545138" y="5465763"/>
          <p14:tracePt t="45486" x="5510213" y="5465763"/>
          <p14:tracePt t="45511" x="5473700" y="5483225"/>
          <p14:tracePt t="45536" x="5446713" y="5483225"/>
          <p14:tracePt t="45561" x="5429250" y="5483225"/>
          <p14:tracePt t="45587" x="5419725" y="5483225"/>
          <p14:tracePt t="45611" x="5402263" y="5483225"/>
          <p14:tracePt t="45681" x="5394325" y="5483225"/>
          <p14:tracePt t="45729" x="5394325" y="5491163"/>
          <p14:tracePt t="45739" x="5384800" y="5491163"/>
          <p14:tracePt t="45745" x="5384800" y="5500688"/>
          <p14:tracePt t="45761" x="5367338" y="5518150"/>
          <p14:tracePt t="45787" x="5348288" y="5537200"/>
          <p14:tracePt t="45811" x="5330825" y="5545138"/>
          <p14:tracePt t="45836" x="5330825" y="5554663"/>
          <p14:tracePt t="45861" x="5322888" y="5562600"/>
          <p14:tracePt t="45977" x="5313363" y="5562600"/>
          <p14:tracePt t="46009" x="5303838" y="5562600"/>
          <p14:tracePt t="46025" x="5303838" y="5554663"/>
          <p14:tracePt t="46036" x="5303838" y="5545138"/>
          <p14:tracePt t="46061" x="5295900" y="5527675"/>
          <p14:tracePt t="46086" x="5295900" y="5518150"/>
          <p14:tracePt t="46111" x="5276850" y="5500688"/>
          <p14:tracePt t="46136" x="5268913" y="5491163"/>
          <p14:tracePt t="46161" x="5251450" y="5473700"/>
          <p14:tracePt t="46211" x="5241925" y="5465763"/>
          <p14:tracePt t="46601" x="5241925" y="5473700"/>
          <p14:tracePt t="46617" x="5251450" y="5483225"/>
          <p14:tracePt t="46641" x="5251450" y="5491163"/>
          <p14:tracePt t="46649" x="5251450" y="5500688"/>
          <p14:tracePt t="46681" x="5251450" y="5510213"/>
          <p14:tracePt t="46905" x="5251450" y="5491163"/>
          <p14:tracePt t="46914" x="5241925" y="5491163"/>
          <p14:tracePt t="46921" x="5241925" y="5483225"/>
          <p14:tracePt t="46936" x="5241925" y="5456238"/>
          <p14:tracePt t="46962" x="5224463" y="5446713"/>
          <p14:tracePt t="46987" x="5224463" y="5438775"/>
          <p14:tracePt t="47036" x="5224463" y="5419725"/>
          <p14:tracePt t="47061" x="5214938" y="5402263"/>
          <p14:tracePt t="47086" x="5214938" y="5384800"/>
          <p14:tracePt t="47233" x="5205413" y="5384800"/>
          <p14:tracePt t="47242" x="5197475" y="5394325"/>
          <p14:tracePt t="47261" x="5197475" y="5402263"/>
          <p14:tracePt t="47286" x="5187950" y="5402263"/>
          <p14:tracePt t="47311" x="5187950" y="5419725"/>
          <p14:tracePt t="47336" x="5170488" y="5429250"/>
          <p14:tracePt t="47361" x="5116513" y="5483225"/>
          <p14:tracePt t="47386" x="5045075" y="5527675"/>
          <p14:tracePt t="47411" x="5010150" y="5545138"/>
          <p14:tracePt t="47436" x="4946650" y="5572125"/>
          <p14:tracePt t="47461" x="4857750" y="5616575"/>
          <p14:tracePt t="47486" x="4759325" y="5661025"/>
          <p14:tracePt t="47511" x="4670425" y="5697538"/>
          <p14:tracePt t="47536" x="4581525" y="5705475"/>
          <p14:tracePt t="47561" x="4446588" y="5751513"/>
          <p14:tracePt t="47586" x="4286250" y="5786438"/>
          <p14:tracePt t="47611" x="4108450" y="5813425"/>
          <p14:tracePt t="47636" x="4000500" y="5830888"/>
          <p14:tracePt t="47661" x="3911600" y="5848350"/>
          <p14:tracePt t="47686" x="3857625" y="5848350"/>
          <p14:tracePt t="47711" x="3795713" y="5857875"/>
          <p14:tracePt t="47736" x="3732213" y="5884863"/>
          <p14:tracePt t="47761" x="3625850" y="5894388"/>
          <p14:tracePt t="47786" x="3517900" y="5894388"/>
          <p14:tracePt t="47811" x="3411538" y="5894388"/>
          <p14:tracePt t="47836" x="3313113" y="5894388"/>
          <p14:tracePt t="47861" x="3251200" y="5894388"/>
          <p14:tracePt t="47886" x="3205163" y="5894388"/>
          <p14:tracePt t="47893" x="3179763" y="5894388"/>
          <p14:tracePt t="47911" x="3143250" y="5894388"/>
          <p14:tracePt t="47936" x="3125788" y="5894388"/>
          <p14:tracePt t="48058" x="3152775" y="5894388"/>
          <p14:tracePt t="48065" x="3224213" y="5894388"/>
          <p14:tracePt t="48086" x="3411538" y="5894388"/>
          <p14:tracePt t="48111" x="3795713" y="5830888"/>
          <p14:tracePt t="48136" x="4160838" y="5768975"/>
          <p14:tracePt t="48161" x="4465638" y="5715000"/>
          <p14:tracePt t="48186" x="4581525" y="5670550"/>
          <p14:tracePt t="48211" x="4643438" y="5653088"/>
          <p14:tracePt t="48236" x="4741863" y="5616575"/>
          <p14:tracePt t="48261" x="4884738" y="5572125"/>
          <p14:tracePt t="48286" x="4929188" y="5554663"/>
          <p14:tracePt t="48311" x="4938713" y="5545138"/>
          <p14:tracePt t="48441" x="4929188" y="5545138"/>
          <p14:tracePt t="48449" x="4894263" y="5545138"/>
          <p14:tracePt t="48461" x="4857750" y="5545138"/>
          <p14:tracePt t="48486" x="4687888" y="5545138"/>
          <p14:tracePt t="48511" x="4375150" y="5572125"/>
          <p14:tracePt t="48536" x="4027488" y="5626100"/>
          <p14:tracePt t="48561" x="3589338" y="5688013"/>
          <p14:tracePt t="48586" x="3295650" y="5705475"/>
          <p14:tracePt t="48611" x="3108325" y="5705475"/>
          <p14:tracePt t="48636" x="3017838" y="5705475"/>
          <p14:tracePt t="48661" x="2919413" y="5715000"/>
          <p14:tracePt t="48686" x="2813050" y="5741988"/>
          <p14:tracePt t="48711" x="2625725" y="5741988"/>
          <p14:tracePt t="48736" x="2490788" y="5751513"/>
          <p14:tracePt t="48761" x="2446338" y="5768975"/>
          <p14:tracePt t="48786" x="2428875" y="5768975"/>
          <p14:tracePt t="48811" x="2401888" y="5776913"/>
          <p14:tracePt t="48836" x="2330450" y="5795963"/>
          <p14:tracePt t="48861" x="2224088" y="5813425"/>
          <p14:tracePt t="48886" x="2160588" y="5813425"/>
          <p14:tracePt t="48890" x="2143125" y="5813425"/>
          <p14:tracePt t="48911" x="2125663" y="5813425"/>
          <p14:tracePt t="48936" x="2108200" y="5813425"/>
          <p14:tracePt t="49033" x="2098675" y="5813425"/>
          <p14:tracePt t="49065" x="2089150" y="5813425"/>
          <p14:tracePt t="49073" x="2081213" y="5813425"/>
          <p14:tracePt t="49086" x="2071688" y="5795963"/>
          <p14:tracePt t="49111" x="2017713" y="5741988"/>
          <p14:tracePt t="49136" x="1955800" y="5626100"/>
          <p14:tracePt t="49161" x="1857375" y="5394325"/>
          <p14:tracePt t="49186" x="1758950" y="5180013"/>
          <p14:tracePt t="49211" x="1670050" y="4919663"/>
          <p14:tracePt t="49236" x="1608138" y="4687888"/>
          <p14:tracePt t="49261" x="1562100" y="4554538"/>
          <p14:tracePt t="49286" x="1544638" y="4491038"/>
          <p14:tracePt t="49311" x="1527175" y="4411663"/>
          <p14:tracePt t="49336" x="1509713" y="4313238"/>
          <p14:tracePt t="49361" x="1500188" y="4259263"/>
          <p14:tracePt t="49386" x="1500188" y="4241800"/>
          <p14:tracePt t="49411" x="1500188" y="4232275"/>
          <p14:tracePt t="49436" x="1500188" y="4187825"/>
          <p14:tracePt t="49461" x="1490663" y="4152900"/>
          <p14:tracePt t="49486" x="1490663" y="4143375"/>
          <p14:tracePt t="49511" x="1482725" y="4133850"/>
          <p14:tracePt t="49690" x="1482725" y="4143375"/>
          <p14:tracePt t="49697" x="1482725" y="4152900"/>
          <p14:tracePt t="49714" x="1490663" y="4152900"/>
          <p14:tracePt t="49736" x="1500188" y="4179888"/>
          <p14:tracePt t="49761" x="1509713" y="4197350"/>
          <p14:tracePt t="49786" x="1581150" y="4313238"/>
          <p14:tracePt t="49811" x="1625600" y="4394200"/>
          <p14:tracePt t="49836" x="1633538" y="4419600"/>
          <p14:tracePt t="49861" x="1643063" y="4429125"/>
          <p14:tracePt t="49911" x="1643063" y="4438650"/>
          <p14:tracePt t="49936" x="1643063" y="4473575"/>
          <p14:tracePt t="49960" x="1643063" y="4500563"/>
          <p14:tracePt t="49986" x="1633538" y="4518025"/>
          <p14:tracePt t="50011" x="1633538" y="4545013"/>
          <p14:tracePt t="50036" x="1633538" y="4554538"/>
          <p14:tracePt t="50060" x="1608138" y="4581525"/>
          <p14:tracePt t="50085" x="1598613" y="4589463"/>
          <p14:tracePt t="50110" x="1571625" y="4598988"/>
          <p14:tracePt t="50136" x="1571625" y="4608513"/>
          <p14:tracePt t="50161" x="1554163" y="4608513"/>
          <p14:tracePt t="50186" x="1544638" y="4608513"/>
          <p14:tracePt t="50241" x="1536700" y="4608513"/>
          <p14:tracePt t="50265" x="1517650" y="4608513"/>
          <p14:tracePt t="50289" x="1517650" y="4598988"/>
          <p14:tracePt t="50311" x="1517650" y="4572000"/>
          <p14:tracePt t="50336" x="1517650" y="4545013"/>
          <p14:tracePt t="50360" x="1517650" y="4518025"/>
          <p14:tracePt t="50386" x="1544638" y="4491038"/>
          <p14:tracePt t="50411" x="1562100" y="4483100"/>
          <p14:tracePt t="50436" x="1608138" y="4483100"/>
          <p14:tracePt t="50460" x="1633538" y="4465638"/>
          <p14:tracePt t="50485" x="1652588" y="4465638"/>
          <p14:tracePt t="50510" x="1670050" y="4473575"/>
          <p14:tracePt t="50536" x="1679575" y="4491038"/>
          <p14:tracePt t="50560" x="1704975" y="4527550"/>
          <p14:tracePt t="50586" x="1724025" y="4554538"/>
          <p14:tracePt t="50610" x="1724025" y="4572000"/>
          <p14:tracePt t="50635" x="1731963" y="4581525"/>
          <p14:tracePt t="50689" x="1731963" y="4589463"/>
          <p14:tracePt t="50710" x="1731963" y="4608513"/>
          <p14:tracePt t="50736" x="1714500" y="4643438"/>
          <p14:tracePt t="50785" x="1714500" y="4660900"/>
          <p14:tracePt t="50811" x="1687513" y="4679950"/>
          <p14:tracePt t="50836" x="1670050" y="4705350"/>
          <p14:tracePt t="50860" x="1660525" y="4759325"/>
          <p14:tracePt t="50885" x="1660525" y="4830763"/>
          <p14:tracePt t="50891" x="1660525" y="4848225"/>
          <p14:tracePt t="50910" x="1660525" y="4857750"/>
          <p14:tracePt t="50936" x="1697038" y="4938713"/>
          <p14:tracePt t="50960" x="1830388" y="5099050"/>
          <p14:tracePt t="50985" x="1982788" y="5214938"/>
          <p14:tracePt t="51010" x="2027238" y="5251450"/>
          <p14:tracePt t="51035" x="2062163" y="5295900"/>
          <p14:tracePt t="51060" x="2071688" y="5303838"/>
          <p14:tracePt t="51085" x="2071688" y="5330825"/>
          <p14:tracePt t="51110" x="2062163" y="5367338"/>
          <p14:tracePt t="51136" x="2000250" y="5411788"/>
          <p14:tracePt t="51160" x="1803400" y="5483225"/>
          <p14:tracePt t="51185" x="1366838" y="5537200"/>
          <p14:tracePt t="51211" x="1017588" y="5537200"/>
          <p14:tracePt t="51235" x="785813" y="5483225"/>
          <p14:tracePt t="51260" x="652463" y="5384800"/>
          <p14:tracePt t="51285" x="544513" y="5251450"/>
          <p14:tracePt t="51310" x="482600" y="5099050"/>
          <p14:tracePt t="51336" x="428625" y="4902200"/>
          <p14:tracePt t="51360" x="401638" y="4714875"/>
          <p14:tracePt t="51385" x="374650" y="4465638"/>
          <p14:tracePt t="51411" x="357188" y="4268788"/>
          <p14:tracePt t="51435" x="357188" y="4116388"/>
          <p14:tracePt t="51460" x="357188" y="4010025"/>
          <p14:tracePt t="51485" x="357188" y="3929063"/>
          <p14:tracePt t="51510" x="366713" y="3840163"/>
          <p14:tracePt t="51536" x="393700" y="3697288"/>
          <p14:tracePt t="51560" x="446088" y="3544888"/>
          <p14:tracePt t="51585" x="509588" y="3419475"/>
          <p14:tracePt t="51610" x="517525" y="3394075"/>
          <p14:tracePt t="51635" x="527050" y="3367088"/>
          <p14:tracePt t="51660" x="536575" y="3330575"/>
          <p14:tracePt t="51685" x="536575" y="3322638"/>
          <p14:tracePt t="51710" x="544513" y="3313113"/>
          <p14:tracePt t="51763" x="554038" y="3313113"/>
          <p14:tracePt t="51785" x="561975" y="3295650"/>
          <p14:tracePt t="51810" x="581025" y="3276600"/>
          <p14:tracePt t="51995" x="588963" y="3276600"/>
          <p14:tracePt t="52001" x="598488" y="3276600"/>
          <p14:tracePt t="52017" x="608013" y="3276600"/>
          <p14:tracePt t="52035" x="615950" y="3276600"/>
          <p14:tracePt t="52060" x="625475" y="3276600"/>
          <p14:tracePt t="52085" x="633413" y="3286125"/>
          <p14:tracePt t="52110" x="642938" y="3295650"/>
          <p14:tracePt t="52136" x="660400" y="3295650"/>
          <p14:tracePt t="52160" x="679450" y="3303588"/>
          <p14:tracePt t="52185" x="696913" y="3322638"/>
          <p14:tracePt t="52235" x="704850" y="3330575"/>
          <p14:tracePt t="52260" x="714375" y="3340100"/>
          <p14:tracePt t="52310" x="714375" y="3357563"/>
          <p14:tracePt t="52335" x="714375" y="3375025"/>
          <p14:tracePt t="52360" x="714375" y="3384550"/>
          <p14:tracePt t="52385" x="704850" y="3402013"/>
          <p14:tracePt t="52441" x="696913" y="3402013"/>
          <p14:tracePt t="52449" x="687388" y="3402013"/>
          <p14:tracePt t="52460" x="679450" y="3402013"/>
          <p14:tracePt t="52485" x="642938" y="3394075"/>
          <p14:tracePt t="52510" x="625475" y="3384550"/>
          <p14:tracePt t="52536" x="588963" y="3367088"/>
          <p14:tracePt t="52560" x="554038" y="3322638"/>
          <p14:tracePt t="52585" x="527050" y="3276600"/>
          <p14:tracePt t="52611" x="517525" y="3241675"/>
          <p14:tracePt t="52635" x="509588" y="3205163"/>
          <p14:tracePt t="52660" x="509588" y="3179763"/>
          <p14:tracePt t="52685" x="509588" y="3152775"/>
          <p14:tracePt t="52710" x="509588" y="3125788"/>
          <p14:tracePt t="52736" x="517525" y="3108325"/>
          <p14:tracePt t="52760" x="527050" y="3098800"/>
          <p14:tracePt t="52785" x="561975" y="3081338"/>
          <p14:tracePt t="52810" x="588963" y="3071813"/>
          <p14:tracePt t="52835" x="598488" y="3071813"/>
          <p14:tracePt t="52860" x="615950" y="3071813"/>
          <p14:tracePt t="52885" x="633413" y="3071813"/>
          <p14:tracePt t="52890" x="652463" y="3071813"/>
          <p14:tracePt t="52910" x="679450" y="3081338"/>
          <p14:tracePt t="52935" x="731838" y="3089275"/>
          <p14:tracePt t="52960" x="776288" y="3116263"/>
          <p14:tracePt t="52985" x="822325" y="3152775"/>
          <p14:tracePt t="53010" x="847725" y="3197225"/>
          <p14:tracePt t="53035" x="874713" y="3232150"/>
          <p14:tracePt t="53060" x="884238" y="3241675"/>
          <p14:tracePt t="53085" x="893763" y="3251200"/>
          <p14:tracePt t="53110" x="893763" y="3286125"/>
          <p14:tracePt t="53135" x="901700" y="3340100"/>
          <p14:tracePt t="53160" x="901700" y="3375025"/>
          <p14:tracePt t="53185" x="901700" y="3419475"/>
          <p14:tracePt t="53210" x="901700" y="3438525"/>
          <p14:tracePt t="53235" x="901700" y="3455988"/>
          <p14:tracePt t="53260" x="901700" y="3465513"/>
          <p14:tracePt t="53285" x="884238" y="3482975"/>
          <p14:tracePt t="53310" x="874713" y="3490913"/>
          <p14:tracePt t="53335" x="857250" y="3490913"/>
          <p14:tracePt t="53360" x="847725" y="3490913"/>
          <p14:tracePt t="53385" x="830263" y="3490913"/>
          <p14:tracePt t="53410" x="812800" y="3490913"/>
          <p14:tracePt t="53435" x="803275" y="3490913"/>
          <p14:tracePt t="53460" x="768350" y="3482975"/>
          <p14:tracePt t="53485" x="723900" y="3438525"/>
          <p14:tracePt t="53510" x="660400" y="3348038"/>
          <p14:tracePt t="53535" x="598488" y="3251200"/>
          <p14:tracePt t="53560" x="544513" y="3133725"/>
          <p14:tracePt t="53585" x="517525" y="3017838"/>
          <p14:tracePt t="53610" x="509588" y="2919413"/>
          <p14:tracePt t="53635" x="509588" y="2822575"/>
          <p14:tracePt t="53660" x="509588" y="2751138"/>
          <p14:tracePt t="53685" x="509588" y="2687638"/>
          <p14:tracePt t="53710" x="509588" y="2616200"/>
          <p14:tracePt t="53736" x="509588" y="2509838"/>
          <p14:tracePt t="53760" x="509588" y="2455863"/>
          <p14:tracePt t="53785" x="527050" y="2384425"/>
          <p14:tracePt t="53810" x="527050" y="2347913"/>
          <p14:tracePt t="53835" x="544513" y="2303463"/>
          <p14:tracePt t="53860" x="544513" y="2259013"/>
          <p14:tracePt t="53885" x="554038" y="2187575"/>
          <p14:tracePt t="53891" x="554038" y="2179638"/>
          <p14:tracePt t="53910" x="561975" y="2160588"/>
          <p14:tracePt t="53935" x="571500" y="2133600"/>
          <p14:tracePt t="53960" x="581025" y="2116138"/>
          <p14:tracePt t="53985" x="588963" y="2081213"/>
          <p14:tracePt t="54010" x="608013" y="2027238"/>
          <p14:tracePt t="54035" x="608013" y="2000250"/>
          <p14:tracePt t="54060" x="615950" y="1965325"/>
          <p14:tracePt t="54085" x="625475" y="1938338"/>
          <p14:tracePt t="54110" x="633413" y="1901825"/>
          <p14:tracePt t="54135" x="642938" y="1874838"/>
          <p14:tracePt t="54160" x="652463" y="1839913"/>
          <p14:tracePt t="54185" x="669925" y="1812925"/>
          <p14:tracePt t="54210" x="669925" y="1795463"/>
          <p14:tracePt t="54235" x="687388" y="1768475"/>
          <p14:tracePt t="54260" x="696913" y="1751013"/>
          <p14:tracePt t="54285" x="714375" y="1731963"/>
          <p14:tracePt t="54309" x="723900" y="1724025"/>
          <p14:tracePt t="54335" x="723900" y="1704975"/>
          <p14:tracePt t="54360" x="731838" y="1704975"/>
          <p14:tracePt t="54385" x="741363" y="1687513"/>
          <p14:tracePt t="54410" x="750888" y="1687513"/>
          <p14:tracePt t="54602" x="768350" y="1679575"/>
          <p14:tracePt t="54698" x="776288" y="1679575"/>
          <p14:tracePt t="54722" x="776288" y="1687513"/>
          <p14:tracePt t="54738" x="768350" y="1697038"/>
          <p14:tracePt t="54753" x="768350" y="1704975"/>
          <p14:tracePt t="54770" x="768350" y="1714500"/>
          <p14:tracePt t="54785" x="758825" y="1714500"/>
          <p14:tracePt t="54810" x="750888" y="1724025"/>
          <p14:tracePt t="54835" x="741363" y="1724025"/>
          <p14:tracePt t="54865" x="731838" y="1724025"/>
          <p14:tracePt t="54890" x="723900" y="1724025"/>
          <p14:tracePt t="54961" x="714375" y="1724025"/>
          <p14:tracePt t="54995" x="704850" y="1724025"/>
          <p14:tracePt t="55010" x="696913" y="1724025"/>
          <p14:tracePt t="55033" x="696913" y="1714500"/>
          <p14:tracePt t="55041" x="696913" y="1704975"/>
          <p14:tracePt t="55060" x="696913" y="1687513"/>
          <p14:tracePt t="55085" x="704850" y="1660525"/>
          <p14:tracePt t="55110" x="731838" y="1616075"/>
          <p14:tracePt t="55135" x="758825" y="1571625"/>
          <p14:tracePt t="55160" x="795338" y="1527175"/>
          <p14:tracePt t="55185" x="847725" y="1473200"/>
          <p14:tracePt t="55210" x="884238" y="1438275"/>
          <p14:tracePt t="55235" x="919163" y="1411288"/>
          <p14:tracePt t="55289" x="928688" y="1401763"/>
          <p14:tracePt t="55489" x="938213" y="1401763"/>
          <p14:tracePt t="55529" x="946150" y="1401763"/>
          <p14:tracePt t="55545" x="955675" y="1411288"/>
          <p14:tracePt t="55562" x="965200" y="1419225"/>
          <p14:tracePt t="55586" x="965200" y="1428750"/>
          <p14:tracePt t="55593" x="982663" y="1438275"/>
          <p14:tracePt t="55610" x="990600" y="1446213"/>
          <p14:tracePt t="55635" x="1000125" y="1465263"/>
          <p14:tracePt t="55660" x="1009650" y="1482725"/>
          <p14:tracePt t="55685" x="1009650" y="1490663"/>
          <p14:tracePt t="55710" x="1009650" y="1509713"/>
          <p14:tracePt t="55735" x="1009650" y="1536700"/>
          <p14:tracePt t="55785" x="1000125" y="1544638"/>
          <p14:tracePt t="55921" x="990600" y="1544638"/>
          <p14:tracePt t="55969" x="1000125" y="1544638"/>
          <p14:tracePt t="56042" x="1009650" y="1544638"/>
          <p14:tracePt t="56050" x="1027113" y="1544638"/>
          <p14:tracePt t="56059" x="1036638" y="1554163"/>
          <p14:tracePt t="56085" x="1169988" y="1741488"/>
          <p14:tracePt t="56110" x="1419225" y="2089150"/>
          <p14:tracePt t="56135" x="1697038" y="2581275"/>
          <p14:tracePt t="56160" x="1901825" y="3027363"/>
          <p14:tracePt t="56184" x="2081213" y="3490913"/>
          <p14:tracePt t="56210" x="2322513" y="4268788"/>
          <p14:tracePt t="56235" x="2419350" y="4643438"/>
          <p14:tracePt t="56260" x="2438400" y="4822825"/>
          <p14:tracePt t="56285" x="2438400" y="4929188"/>
          <p14:tracePt t="56310" x="2438400" y="4956175"/>
          <p14:tracePt t="56335" x="2393950" y="4991100"/>
          <p14:tracePt t="56360" x="2330450" y="5027613"/>
          <p14:tracePt t="56384" x="2268538" y="5054600"/>
          <p14:tracePt t="56388" x="2251075" y="5054600"/>
          <p14:tracePt t="56410" x="2170113" y="5072063"/>
          <p14:tracePt t="56435" x="2062163" y="5099050"/>
          <p14:tracePt t="56460" x="1965325" y="5126038"/>
          <p14:tracePt t="56485" x="1928813" y="5126038"/>
          <p14:tracePt t="56510" x="1901825" y="5126038"/>
          <p14:tracePt t="56689" x="1928813" y="5126038"/>
          <p14:tracePt t="56697" x="1973263" y="5126038"/>
          <p14:tracePt t="56709" x="1990725" y="5126038"/>
          <p14:tracePt t="56734" x="2098675" y="5108575"/>
          <p14:tracePt t="56760" x="2224088" y="5089525"/>
          <p14:tracePt t="56785" x="2465388" y="5072063"/>
          <p14:tracePt t="56810" x="2786063" y="5072063"/>
          <p14:tracePt t="56836" x="3054350" y="5072063"/>
          <p14:tracePt t="56860" x="3232150" y="5072063"/>
          <p14:tracePt t="56884" x="3313113" y="5072063"/>
          <p14:tracePt t="56890" x="3340100" y="5072063"/>
          <p14:tracePt t="56993" x="3340100" y="5081588"/>
          <p14:tracePt t="57009" x="3340100" y="5089525"/>
          <p14:tracePt t="57018" x="3322638" y="5116513"/>
          <p14:tracePt t="57035" x="3268663" y="5153025"/>
          <p14:tracePt t="57060" x="3133725" y="5224463"/>
          <p14:tracePt t="57085" x="2955925" y="5313363"/>
          <p14:tracePt t="57110" x="2786063" y="5419725"/>
          <p14:tracePt t="57134" x="2670175" y="5465763"/>
          <p14:tracePt t="57160" x="2544763" y="5510213"/>
          <p14:tracePt t="57184" x="2374900" y="5554663"/>
          <p14:tracePt t="57209" x="2044700" y="5589588"/>
          <p14:tracePt t="57235" x="1928813" y="5608638"/>
          <p14:tracePt t="57259" x="1901825" y="5608638"/>
          <p14:tracePt t="57361" x="1911350" y="5608638"/>
          <p14:tracePt t="57369" x="1928813" y="5616575"/>
          <p14:tracePt t="57384" x="1955800" y="5616575"/>
          <p14:tracePt t="57409" x="2187575" y="5634038"/>
          <p14:tracePt t="57435" x="2446338" y="5670550"/>
          <p14:tracePt t="57459" x="2679700" y="5670550"/>
          <p14:tracePt t="57484" x="2874963" y="5670550"/>
          <p14:tracePt t="57509" x="2982913" y="5670550"/>
          <p14:tracePt t="57534" x="3000375" y="5670550"/>
          <p14:tracePt t="57577" x="3009900" y="5680075"/>
          <p14:tracePt t="57617" x="3009900" y="5697538"/>
          <p14:tracePt t="57634" x="2990850" y="5715000"/>
          <p14:tracePt t="57641" x="2946400" y="5732463"/>
          <p14:tracePt t="57659" x="2901950" y="5751513"/>
          <p14:tracePt t="57685" x="2776538" y="5776913"/>
          <p14:tracePt t="57710" x="2643188" y="5786438"/>
          <p14:tracePt t="57735" x="2509838" y="5803900"/>
          <p14:tracePt t="57760" x="2357438" y="5803900"/>
          <p14:tracePt t="57785" x="2160588" y="5768975"/>
          <p14:tracePt t="57809" x="2108200" y="5759450"/>
          <p14:tracePt t="57859" x="2108200" y="5751513"/>
          <p14:tracePt t="57884" x="2108200" y="5741988"/>
          <p14:tracePt t="57909" x="2133600" y="5724525"/>
          <p14:tracePt t="57934" x="2286000" y="5688013"/>
          <p14:tracePt t="57960" x="2455863" y="5661025"/>
          <p14:tracePt t="57985" x="2608263" y="5653088"/>
          <p14:tracePt t="58009" x="2652713" y="5653088"/>
          <p14:tracePt t="58081" x="2660650" y="5653088"/>
          <p14:tracePt t="58113" x="2660650" y="5670550"/>
          <p14:tracePt t="58121" x="2643188" y="5670550"/>
          <p14:tracePt t="58134" x="2616200" y="5680075"/>
          <p14:tracePt t="58160" x="2536825" y="5688013"/>
          <p14:tracePt t="58184" x="2455863" y="5688013"/>
          <p14:tracePt t="58209" x="2322513" y="5688013"/>
          <p14:tracePt t="58235" x="2116138" y="5643563"/>
          <p14:tracePt t="58259" x="1812925" y="5545138"/>
          <p14:tracePt t="58284" x="1544638" y="5465763"/>
          <p14:tracePt t="58309" x="1357313" y="5394325"/>
          <p14:tracePt t="58334" x="1241425" y="5348288"/>
          <p14:tracePt t="58359" x="1179513" y="5322888"/>
          <p14:tracePt t="58384" x="1054100" y="5259388"/>
          <p14:tracePt t="58388" x="1000125" y="5224463"/>
          <p14:tracePt t="58409" x="803275" y="5089525"/>
          <p14:tracePt t="58435" x="633413" y="4946650"/>
          <p14:tracePt t="58459" x="588963" y="4875213"/>
          <p14:tracePt t="58484" x="544513" y="4687888"/>
          <p14:tracePt t="58509" x="517525" y="4411663"/>
          <p14:tracePt t="58534" x="500063" y="4133850"/>
          <p14:tracePt t="58560" x="465138" y="3894138"/>
          <p14:tracePt t="58584" x="455613" y="3751263"/>
          <p14:tracePt t="58609" x="455613" y="3527425"/>
          <p14:tracePt t="58634" x="527050" y="3357563"/>
          <p14:tracePt t="58659" x="554038" y="3303588"/>
          <p14:tracePt t="58722" x="571500" y="3303588"/>
          <p14:tracePt t="58734" x="581025" y="3303588"/>
          <p14:tracePt t="58760" x="669925" y="3357563"/>
          <p14:tracePt t="58784" x="785813" y="3465513"/>
          <p14:tracePt t="58809" x="1250950" y="3884613"/>
          <p14:tracePt t="58835" x="1660525" y="4152900"/>
          <p14:tracePt t="58859" x="1830388" y="4251325"/>
          <p14:tracePt t="58884" x="1839913" y="4251325"/>
          <p14:tracePt t="58938" x="1839913" y="4259263"/>
          <p14:tracePt t="58945" x="1830388" y="4276725"/>
          <p14:tracePt t="58960" x="1822450" y="4286250"/>
          <p14:tracePt t="58984" x="1785938" y="4375150"/>
          <p14:tracePt t="59009" x="1679575" y="4545013"/>
          <p14:tracePt t="59035" x="1527175" y="4724400"/>
          <p14:tracePt t="59059" x="1366838" y="4884738"/>
          <p14:tracePt t="59084" x="1241425" y="4991100"/>
          <p14:tracePt t="59109" x="1196975" y="5010150"/>
          <p14:tracePt t="59134" x="1169988" y="5010150"/>
          <p14:tracePt t="59159" x="1062038" y="4956175"/>
          <p14:tracePt t="59184" x="857250" y="4776788"/>
          <p14:tracePt t="59209" x="554038" y="4419600"/>
          <p14:tracePt t="59235" x="393700" y="4160838"/>
          <p14:tracePt t="59259" x="303213" y="3919538"/>
          <p14:tracePt t="59284" x="295275" y="3697288"/>
          <p14:tracePt t="59309" x="295275" y="3455988"/>
          <p14:tracePt t="59334" x="374650" y="3187700"/>
          <p14:tracePt t="59359" x="438150" y="2946400"/>
          <p14:tracePt t="59384" x="527050" y="2751138"/>
          <p14:tracePt t="59388" x="571500" y="2679700"/>
          <p14:tracePt t="59409" x="669925" y="2536825"/>
          <p14:tracePt t="59435" x="839788" y="2393950"/>
          <p14:tracePt t="59459" x="1089025" y="2259013"/>
          <p14:tracePt t="59484" x="1258888" y="2160588"/>
          <p14:tracePt t="59509" x="1366838" y="2133600"/>
          <p14:tracePt t="59534" x="1598613" y="2133600"/>
          <p14:tracePt t="59559" x="2044700" y="2160588"/>
          <p14:tracePt t="59584" x="2544763" y="2214563"/>
          <p14:tracePt t="59609" x="2867025" y="2268538"/>
          <p14:tracePt t="59635" x="2946400" y="2295525"/>
          <p14:tracePt t="59660" x="3071813" y="2393950"/>
          <p14:tracePt t="59684" x="3295650" y="2562225"/>
          <p14:tracePt t="59709" x="3500438" y="2714625"/>
          <p14:tracePt t="59734" x="3608388" y="2813050"/>
          <p14:tracePt t="59759" x="3670300" y="2938463"/>
          <p14:tracePt t="59784" x="3724275" y="3179763"/>
          <p14:tracePt t="59809" x="3813175" y="3482975"/>
          <p14:tracePt t="59834" x="3822700" y="3625850"/>
          <p14:tracePt t="59859" x="3822700" y="3803650"/>
          <p14:tracePt t="59884" x="3759200" y="4098925"/>
          <p14:tracePt t="59889" x="3724275" y="4205288"/>
          <p14:tracePt t="59909" x="3652838" y="4438650"/>
          <p14:tracePt t="59934" x="3536950" y="4759325"/>
          <p14:tracePt t="59961" x="3419475" y="5000625"/>
          <p14:tracePt t="59984" x="3348038" y="5108575"/>
          <p14:tracePt t="60009" x="3143250" y="5303838"/>
          <p14:tracePt t="60034" x="2928938" y="5473700"/>
          <p14:tracePt t="60059" x="2705100" y="5626100"/>
          <p14:tracePt t="60084" x="2544763" y="5705475"/>
          <p14:tracePt t="60109" x="2419350" y="5724525"/>
          <p14:tracePt t="60134" x="2268538" y="5724525"/>
          <p14:tracePt t="60160" x="2179638" y="5724525"/>
          <p14:tracePt t="60184" x="2133600" y="5724525"/>
          <p14:tracePt t="60209" x="2098675" y="5724525"/>
          <p14:tracePt t="60234" x="2062163" y="5715000"/>
          <p14:tracePt t="60259" x="1990725" y="5680075"/>
          <p14:tracePt t="60284" x="1901825" y="5643563"/>
          <p14:tracePt t="60309" x="1812925" y="5608638"/>
          <p14:tracePt t="60334" x="1785938" y="5599113"/>
          <p14:tracePt t="60409" x="1803400" y="5589588"/>
          <p14:tracePt t="60417" x="1847850" y="5589588"/>
          <p14:tracePt t="60435" x="1990725" y="5589588"/>
          <p14:tracePt t="60459" x="2330450" y="5589588"/>
          <p14:tracePt t="60484" x="2660650" y="5589588"/>
          <p14:tracePt t="60509" x="2901950" y="5562600"/>
          <p14:tracePt t="60534" x="3089275" y="5545138"/>
          <p14:tracePt t="60560" x="3286125" y="5545138"/>
          <p14:tracePt t="60584" x="3482975" y="5545138"/>
          <p14:tracePt t="60609" x="3687763" y="5545138"/>
          <p14:tracePt t="60634" x="3732213" y="5545138"/>
          <p14:tracePt t="60713" x="3714750" y="5554663"/>
          <p14:tracePt t="60722" x="3670300" y="5562600"/>
          <p14:tracePt t="60734" x="3625850" y="5562600"/>
          <p14:tracePt t="60759" x="3411538" y="5562600"/>
          <p14:tracePt t="60784" x="2990850" y="5562600"/>
          <p14:tracePt t="60809" x="2108200" y="5491163"/>
          <p14:tracePt t="60834" x="1679575" y="5384800"/>
          <p14:tracePt t="60859" x="1490663" y="5303838"/>
          <p14:tracePt t="60884" x="1347788" y="5153025"/>
          <p14:tracePt t="60888" x="1312863" y="5099050"/>
          <p14:tracePt t="60909" x="1223963" y="4929188"/>
          <p14:tracePt t="60934" x="1098550" y="4616450"/>
          <p14:tracePt t="60959" x="893763" y="4152900"/>
          <p14:tracePt t="60984" x="704850" y="3705225"/>
          <p14:tracePt t="61009" x="588963" y="3205163"/>
          <p14:tracePt t="61034" x="561975" y="2894013"/>
          <p14:tracePt t="61059" x="571500" y="2687638"/>
          <p14:tracePt t="61084" x="669925" y="2544763"/>
          <p14:tracePt t="61109" x="750888" y="2465388"/>
          <p14:tracePt t="61134" x="874713" y="2401888"/>
          <p14:tracePt t="61159" x="1187450" y="2347913"/>
          <p14:tracePt t="61184" x="1919288" y="2347913"/>
          <p14:tracePt t="61209" x="2965450" y="2347913"/>
          <p14:tracePt t="61234" x="3438525" y="2347913"/>
          <p14:tracePt t="61259" x="3732213" y="2347913"/>
          <p14:tracePt t="61284" x="3929063" y="2393950"/>
          <p14:tracePt t="61309" x="4071938" y="2465388"/>
          <p14:tracePt t="61334" x="4170363" y="2544763"/>
          <p14:tracePt t="61359" x="4259263" y="2652713"/>
          <p14:tracePt t="61384" x="4411663" y="2822575"/>
          <p14:tracePt t="61388" x="4483100" y="2901950"/>
          <p14:tracePt t="61409" x="4670425" y="3125788"/>
          <p14:tracePt t="61434" x="4776788" y="3251200"/>
          <p14:tracePt t="61459" x="4813300" y="3357563"/>
          <p14:tracePt t="61484" x="4857750" y="3490913"/>
          <p14:tracePt t="61509" x="4938713" y="3741738"/>
          <p14:tracePt t="61534" x="5000625" y="3911600"/>
          <p14:tracePt t="61559" x="5027613" y="4027488"/>
          <p14:tracePt t="61584" x="5027613" y="4170363"/>
          <p14:tracePt t="61609" x="5018088" y="4438650"/>
          <p14:tracePt t="61634" x="4983163" y="4572000"/>
          <p14:tracePt t="61659" x="4946650" y="4633913"/>
          <p14:tracePt t="61684" x="4884738" y="4697413"/>
          <p14:tracePt t="61709" x="4741863" y="4768850"/>
          <p14:tracePt t="61734" x="4510088" y="4867275"/>
          <p14:tracePt t="61759" x="4276725" y="4965700"/>
          <p14:tracePt t="61784" x="4071938" y="5027613"/>
          <p14:tracePt t="61809" x="3902075" y="5062538"/>
          <p14:tracePt t="61834" x="3768725" y="5062538"/>
          <p14:tracePt t="61859" x="3554413" y="5054600"/>
          <p14:tracePt t="61884" x="3259138" y="4938713"/>
          <p14:tracePt t="61888" x="3143250" y="4894263"/>
          <p14:tracePt t="61909" x="2955925" y="4795838"/>
          <p14:tracePt t="61934" x="2759075" y="4670425"/>
          <p14:tracePt t="61959" x="2652713" y="4572000"/>
          <p14:tracePt t="61984" x="2581275" y="4394200"/>
          <p14:tracePt t="62009" x="2562225" y="4160838"/>
          <p14:tracePt t="62034" x="2625725" y="4000500"/>
          <p14:tracePt t="62059" x="2803525" y="3867150"/>
          <p14:tracePt t="62084" x="3027363" y="3813175"/>
          <p14:tracePt t="62109" x="3357563" y="3803650"/>
          <p14:tracePt t="62134" x="3795713" y="3848100"/>
          <p14:tracePt t="62159" x="4313238" y="4062413"/>
          <p14:tracePt t="62184" x="4687888" y="4268788"/>
          <p14:tracePt t="62209" x="5054600" y="4527550"/>
          <p14:tracePt t="62234" x="5286375" y="4724400"/>
          <p14:tracePt t="62259" x="5419725" y="4857750"/>
          <p14:tracePt t="62284" x="5510213" y="5000625"/>
          <p14:tracePt t="62309" x="5572125" y="5170488"/>
          <p14:tracePt t="62334" x="5608638" y="5348288"/>
          <p14:tracePt t="62359" x="5634038" y="5537200"/>
          <p14:tracePt t="62384" x="5653088" y="5697538"/>
          <p14:tracePt t="62388" x="5661025" y="5741988"/>
          <p14:tracePt t="62409" x="5661025" y="5848350"/>
          <p14:tracePt t="62434" x="5661025" y="5919788"/>
          <p14:tracePt t="62459" x="5643563" y="5983288"/>
          <p14:tracePt t="62841" x="5643563" y="5991225"/>
          <p14:tracePt t="62858" x="5626100" y="5991225"/>
          <p14:tracePt t="62866" x="5616575" y="5991225"/>
          <p14:tracePt t="62883" x="5581650" y="5991225"/>
          <p14:tracePt t="62888" x="5562600" y="5991225"/>
          <p14:tracePt t="62909" x="5545138" y="5983288"/>
          <p14:tracePt t="62934" x="5518150" y="5956300"/>
          <p14:tracePt t="62959" x="5491163" y="5938838"/>
          <p14:tracePt t="62984" x="5465763" y="5938838"/>
          <p14:tracePt t="63008" x="5419725" y="5919788"/>
          <p14:tracePt t="63034" x="5348288" y="5902325"/>
          <p14:tracePt t="63059" x="5313363" y="5902325"/>
          <p14:tracePt t="63084" x="5286375" y="5902325"/>
          <p14:tracePt t="63108" x="5268913" y="5902325"/>
          <p14:tracePt t="63134" x="5251450" y="5902325"/>
          <p14:tracePt t="63159" x="5224463" y="5902325"/>
          <p14:tracePt t="63184" x="5197475" y="5902325"/>
          <p14:tracePt t="63234" x="5187950" y="5902325"/>
          <p14:tracePt t="63259" x="5180013" y="5884863"/>
          <p14:tracePt t="63284" x="5180013" y="5857875"/>
          <p14:tracePt t="63309" x="5180013" y="5803900"/>
          <p14:tracePt t="63334" x="5180013" y="5768975"/>
          <p14:tracePt t="63359" x="5180013" y="5751513"/>
          <p14:tracePt t="63384" x="5180013" y="5724525"/>
          <p14:tracePt t="63409" x="5180013" y="5697538"/>
          <p14:tracePt t="63434" x="5180013" y="5634038"/>
          <p14:tracePt t="63459" x="5197475" y="5599113"/>
          <p14:tracePt t="63483" x="5214938" y="5562600"/>
          <p14:tracePt t="63509" x="5224463" y="5537200"/>
          <p14:tracePt t="63534" x="5224463" y="5518150"/>
          <p14:tracePt t="63559" x="5241925" y="5510213"/>
          <p14:tracePt t="63584" x="5251450" y="5500688"/>
          <p14:tracePt t="63609" x="5303838" y="5465763"/>
          <p14:tracePt t="63634" x="5375275" y="5446713"/>
          <p14:tracePt t="63659" x="5411788" y="5438775"/>
          <p14:tracePt t="63684" x="5438775" y="5438775"/>
          <p14:tracePt t="63709" x="5491163" y="5438775"/>
          <p14:tracePt t="63733" x="5562600" y="5438775"/>
          <p14:tracePt t="63758" x="5616575" y="5438775"/>
          <p14:tracePt t="63783" x="5634038" y="5438775"/>
          <p14:tracePt t="63808" x="5643563" y="5438775"/>
          <p14:tracePt t="63834" x="5653088" y="5438775"/>
          <p14:tracePt t="63859" x="5661025" y="5438775"/>
          <p14:tracePt t="63908" x="5661025" y="5446713"/>
          <p14:tracePt t="63945" x="5661025" y="5456238"/>
          <p14:tracePt t="63969" x="5661025" y="5465763"/>
          <p14:tracePt t="63993" x="5653088" y="5473700"/>
          <p14:tracePt t="64012" x="5643563" y="5473700"/>
          <p14:tracePt t="64033" x="5608638" y="5483225"/>
          <p14:tracePt t="64059" x="5572125" y="5483225"/>
          <p14:tracePt t="64083" x="5562600" y="5483225"/>
          <p14:tracePt t="64108" x="5554663" y="5483225"/>
          <p14:tracePt t="64133" x="5545138" y="5483225"/>
          <p14:tracePt t="64184" x="5537200" y="5483225"/>
          <p14:tracePt t="64208" x="5518150" y="5483225"/>
          <p14:tracePt t="64233" x="5473700" y="5483225"/>
          <p14:tracePt t="64259" x="5456238" y="5500688"/>
          <p14:tracePt t="64283" x="5411788" y="5545138"/>
          <p14:tracePt t="64309" x="5303838" y="5634038"/>
          <p14:tracePt t="64334" x="5197475" y="5751513"/>
          <p14:tracePt t="64358" x="5133975" y="5830888"/>
          <p14:tracePt t="64383" x="5099050" y="5857875"/>
          <p14:tracePt t="64409" x="5099050" y="5867400"/>
          <p14:tracePt t="64433" x="5062538" y="5894388"/>
          <p14:tracePt t="64459" x="5045075" y="5919788"/>
          <p14:tracePt t="64483" x="4991100" y="5946775"/>
          <p14:tracePt t="64509" x="4938713" y="5973763"/>
          <p14:tracePt t="64533" x="4894263" y="6000750"/>
          <p14:tracePt t="64558" x="4840288" y="6037263"/>
          <p14:tracePt t="64584" x="4803775" y="6072188"/>
          <p14:tracePt t="64609" x="4795838" y="6072188"/>
          <p14:tracePt t="64633" x="4776788" y="6081713"/>
          <p14:tracePt t="64841" x="4786313" y="6081713"/>
          <p14:tracePt t="64857" x="4803775" y="6072188"/>
          <p14:tracePt t="64865" x="4822825" y="6072188"/>
          <p14:tracePt t="64883" x="4857750" y="6072188"/>
          <p14:tracePt t="64889" x="4875213" y="6072188"/>
          <p14:tracePt t="64908" x="4902200" y="6062663"/>
          <p14:tracePt t="64933" x="4911725" y="6062663"/>
          <p14:tracePt t="64962" x="4929188" y="6062663"/>
          <p14:tracePt t="64986" x="4938713" y="6062663"/>
          <p14:tracePt t="65017" x="4956175" y="6062663"/>
          <p14:tracePt t="65066" x="4956175" y="6072188"/>
          <p14:tracePt t="65073" x="4956175" y="6081713"/>
          <p14:tracePt t="65089" x="4946650" y="6099175"/>
          <p14:tracePt t="65108" x="4938713" y="6108700"/>
          <p14:tracePt t="65133" x="4894263" y="6134100"/>
          <p14:tracePt t="65158" x="4867275" y="6153150"/>
          <p14:tracePt t="65183" x="4822825" y="6153150"/>
          <p14:tracePt t="65208" x="4741863" y="6072188"/>
          <p14:tracePt t="65233" x="4687888" y="5911850"/>
          <p14:tracePt t="65258" x="4687888" y="5803900"/>
          <p14:tracePt t="65283" x="4687888" y="5724525"/>
          <p14:tracePt t="65308" x="4768850" y="5616575"/>
          <p14:tracePt t="65334" x="4911725" y="5483225"/>
          <p14:tracePt t="65358" x="5054600" y="5394325"/>
          <p14:tracePt t="65383" x="5170488" y="5357813"/>
          <p14:tracePt t="65387" x="5197475" y="5357813"/>
          <p14:tracePt t="65408" x="5268913" y="5357813"/>
          <p14:tracePt t="65433" x="5438775" y="5357813"/>
          <p14:tracePt t="65458" x="5527675" y="5375275"/>
          <p14:tracePt t="65483" x="5572125" y="5394325"/>
          <p14:tracePt t="65508" x="5589588" y="5402263"/>
          <p14:tracePt t="65533" x="5608638" y="5456238"/>
          <p14:tracePt t="65558" x="5626100" y="5527675"/>
          <p14:tracePt t="65583" x="5634038" y="5634038"/>
          <p14:tracePt t="65608" x="5616575" y="5795963"/>
          <p14:tracePt t="65633" x="5473700" y="6089650"/>
          <p14:tracePt t="65659" x="5394325" y="6269038"/>
          <p14:tracePt t="65683" x="5303838" y="6375400"/>
          <p14:tracePt t="65708" x="5251450" y="6411913"/>
          <p14:tracePt t="65733" x="5205413" y="6419850"/>
          <p14:tracePt t="65758" x="5180013" y="6419850"/>
          <p14:tracePt t="65783" x="5153025" y="6429375"/>
          <p14:tracePt t="65808" x="5108575" y="6429375"/>
          <p14:tracePt t="65833" x="5037138" y="6446838"/>
          <p14:tracePt t="65858" x="5000625" y="6446838"/>
          <p14:tracePt t="65883" x="4973638" y="6446838"/>
          <p14:tracePt t="65888" x="4965700" y="6446838"/>
          <p14:tracePt t="65908" x="4946650" y="6446838"/>
          <p14:tracePt t="65933" x="4938713" y="6456363"/>
          <p14:tracePt t="65983" x="4929188" y="6456363"/>
          <p14:tracePt t="66008" x="4902200" y="6456363"/>
          <p14:tracePt t="66033" x="4848225" y="6456363"/>
          <p14:tracePt t="66058" x="4822825" y="6456363"/>
          <p14:tracePt t="66083" x="4795838" y="6456363"/>
          <p14:tracePt t="66108" x="4759325" y="6465888"/>
          <p14:tracePt t="66133" x="4714875" y="6473825"/>
          <p14:tracePt t="66158" x="4697413" y="6483350"/>
          <p14:tracePt t="66425" x="4714875" y="6465888"/>
          <p14:tracePt t="66434" x="4768850" y="6438900"/>
          <p14:tracePt t="66441" x="4813300" y="6419850"/>
          <p14:tracePt t="66458" x="4848225" y="6402388"/>
          <p14:tracePt t="66483" x="4884738" y="6384925"/>
          <p14:tracePt t="66508" x="4902200" y="6367463"/>
          <p14:tracePt t="66533" x="4929188" y="6330950"/>
          <p14:tracePt t="66558" x="4973638" y="6286500"/>
          <p14:tracePt t="66583" x="5027613" y="6242050"/>
          <p14:tracePt t="66608" x="5081588" y="6205538"/>
          <p14:tracePt t="66633" x="5170488" y="6126163"/>
          <p14:tracePt t="66658" x="5197475" y="6089650"/>
          <p14:tracePt t="66683" x="5214938" y="6062663"/>
          <p14:tracePt t="66708" x="5251450" y="6027738"/>
          <p14:tracePt t="66733" x="5322888" y="5983288"/>
          <p14:tracePt t="66758" x="5411788" y="5938838"/>
          <p14:tracePt t="66783" x="5456238" y="5902325"/>
          <p14:tracePt t="66808" x="5518150" y="5884863"/>
          <p14:tracePt t="66833" x="5608638" y="5875338"/>
          <p14:tracePt t="66858" x="5653088" y="5875338"/>
          <p14:tracePt t="66883" x="5697538" y="5867400"/>
          <p14:tracePt t="66888" x="5715000" y="5857875"/>
          <p14:tracePt t="66908" x="5751513" y="5857875"/>
          <p14:tracePt t="66933" x="5813425" y="5857875"/>
          <p14:tracePt t="66958" x="5848350" y="5857875"/>
          <p14:tracePt t="66983" x="5867400" y="5857875"/>
          <p14:tracePt t="67008" x="5894388" y="5875338"/>
          <p14:tracePt t="67033" x="6000750" y="5929313"/>
          <p14:tracePt t="67058" x="6072188" y="5991225"/>
          <p14:tracePt t="67083" x="6126163" y="6045200"/>
          <p14:tracePt t="67108" x="6153150" y="6072188"/>
          <p14:tracePt t="67133" x="6161088" y="6089650"/>
          <p14:tracePt t="67158" x="6161088" y="6108700"/>
          <p14:tracePt t="67183" x="6170613" y="6126163"/>
          <p14:tracePt t="67208" x="6170613" y="6134100"/>
          <p14:tracePt t="67233" x="6170613" y="6161088"/>
          <p14:tracePt t="67305" x="6170613" y="6170613"/>
          <p14:tracePt t="67338" x="6170613" y="6180138"/>
          <p14:tracePt t="67362" x="6170613" y="6188075"/>
          <p14:tracePt t="67418" x="6170613" y="6197600"/>
          <p14:tracePt t="67681" x="6161088" y="6197600"/>
          <p14:tracePt t="67698" x="6153150" y="6197600"/>
          <p14:tracePt t="67713" x="6143625" y="6215063"/>
          <p14:tracePt t="67733" x="6126163" y="6232525"/>
          <p14:tracePt t="67758" x="6081713" y="6276975"/>
          <p14:tracePt t="67783" x="6045200" y="6323013"/>
          <p14:tracePt t="67808" x="6018213" y="6340475"/>
          <p14:tracePt t="67833" x="6018213" y="6348413"/>
          <p14:tracePt t="67858" x="6010275" y="6348413"/>
          <p14:tracePt t="67978" x="6000750" y="6348413"/>
          <p14:tracePt t="67993" x="5991225" y="6348413"/>
          <p14:tracePt t="68017" x="5991225" y="6340475"/>
          <p14:tracePt t="68042" x="5991225" y="6323013"/>
          <p14:tracePt t="68393" x="5991225" y="6313488"/>
          <p14:tracePt t="68489" x="6000750" y="6313488"/>
          <p14:tracePt t="68513" x="6010275" y="6313488"/>
          <p14:tracePt t="68521" x="6018213" y="6313488"/>
          <p14:tracePt t="68533" x="6027738" y="6313488"/>
          <p14:tracePt t="68558" x="6045200" y="6313488"/>
          <p14:tracePt t="68583" x="6054725" y="6313488"/>
          <p14:tracePt t="68608" x="6062663" y="6313488"/>
          <p14:tracePt t="68633" x="6099175" y="6313488"/>
          <p14:tracePt t="68658" x="6126163" y="6313488"/>
          <p14:tracePt t="68683" x="6143625" y="6313488"/>
          <p14:tracePt t="68708" x="6161088" y="6323013"/>
          <p14:tracePt t="68733" x="6197600" y="6323013"/>
          <p14:tracePt t="68758" x="6251575" y="6340475"/>
          <p14:tracePt t="68783" x="6269038" y="6348413"/>
          <p14:tracePt t="68905" x="6269038" y="6357938"/>
          <p14:tracePt t="68921" x="6251575" y="6357938"/>
          <p14:tracePt t="68933" x="6232525" y="6357938"/>
          <p14:tracePt t="68958" x="6197600" y="6357938"/>
          <p14:tracePt t="68983" x="6143625" y="6357938"/>
          <p14:tracePt t="69008" x="6116638" y="6357938"/>
          <p14:tracePt t="69033" x="6081713" y="6296025"/>
          <p14:tracePt t="69058" x="6081713" y="6224588"/>
          <p14:tracePt t="69083" x="6081713" y="6170613"/>
          <p14:tracePt t="69108" x="6081713" y="6134100"/>
          <p14:tracePt t="69133" x="6081713" y="6108700"/>
          <p14:tracePt t="69158" x="6089650" y="6089650"/>
          <p14:tracePt t="69183" x="6143625" y="6054725"/>
          <p14:tracePt t="69208" x="6205538" y="6027738"/>
          <p14:tracePt t="69233" x="6269038" y="6000750"/>
          <p14:tracePt t="69258" x="6296025" y="6000750"/>
          <p14:tracePt t="69283" x="6330950" y="6000750"/>
          <p14:tracePt t="69308" x="6357938" y="6010275"/>
          <p14:tracePt t="69441" x="6340475" y="6010275"/>
          <p14:tracePt t="69449" x="6330950" y="6010275"/>
          <p14:tracePt t="69458" x="6323013" y="6010275"/>
          <p14:tracePt t="69483" x="6303963" y="6010275"/>
          <p14:tracePt t="69508" x="6276975" y="6000750"/>
          <p14:tracePt t="69558" x="6269038" y="6000750"/>
          <p14:tracePt t="69583" x="6259513" y="5991225"/>
          <p14:tracePt t="69608" x="6242050" y="5983288"/>
          <p14:tracePt t="69633" x="6224588" y="5983288"/>
          <p14:tracePt t="69658" x="6188075" y="6000750"/>
          <p14:tracePt t="69683" x="6143625" y="6018213"/>
          <p14:tracePt t="69708" x="6054725" y="6072188"/>
          <p14:tracePt t="69733" x="5983288" y="6108700"/>
          <p14:tracePt t="69758" x="5919788" y="6153150"/>
          <p14:tracePt t="69783" x="5894388" y="6153150"/>
          <p14:tracePt t="69808" x="5884863" y="6153150"/>
          <p14:tracePt t="69858" x="5867400" y="6153150"/>
          <p14:tracePt t="69908" x="5857875" y="6153150"/>
          <p14:tracePt t="69933" x="5813425" y="6134100"/>
          <p14:tracePt t="69958" x="5759450" y="6089650"/>
          <p14:tracePt t="69983" x="5724525" y="6054725"/>
          <p14:tracePt t="70008" x="5688013" y="6037263"/>
          <p14:tracePt t="70033" x="5653088" y="6010275"/>
          <p14:tracePt t="70058" x="5608638" y="5991225"/>
          <p14:tracePt t="70145" x="5589588" y="5991225"/>
          <p14:tracePt t="70161" x="5581650" y="5983288"/>
          <p14:tracePt t="70234" x="5572125" y="5983288"/>
          <p14:tracePt t="70249" x="5562600" y="5973763"/>
          <p14:tracePt t="70258" x="5562600" y="5965825"/>
          <p14:tracePt t="70283" x="5562600" y="5938838"/>
          <p14:tracePt t="70308" x="5562600" y="5902325"/>
          <p14:tracePt t="70333" x="5599113" y="5840413"/>
          <p14:tracePt t="70358" x="5643563" y="5795963"/>
          <p14:tracePt t="70383" x="5705475" y="5759450"/>
          <p14:tracePt t="70386" x="5724525" y="5759450"/>
          <p14:tracePt t="70408" x="5786438" y="5724525"/>
          <p14:tracePt t="70433" x="5803900" y="5705475"/>
          <p14:tracePt t="70458" x="5857875" y="5705475"/>
          <p14:tracePt t="70483" x="5902325" y="5705475"/>
          <p14:tracePt t="70508" x="5919788" y="5724525"/>
          <p14:tracePt t="70533" x="5938838" y="5751513"/>
          <p14:tracePt t="70558" x="5938838" y="5822950"/>
          <p14:tracePt t="70583" x="5929313" y="5902325"/>
          <p14:tracePt t="70608" x="5840413" y="6018213"/>
          <p14:tracePt t="70633" x="5705475" y="6054725"/>
          <p14:tracePt t="70658" x="5375275" y="6072188"/>
          <p14:tracePt t="70683" x="5214938" y="6062663"/>
          <p14:tracePt t="70707" x="5187950" y="6054725"/>
          <p14:tracePt t="70733" x="5170488" y="6045200"/>
          <p14:tracePt t="70758" x="5153025" y="6027738"/>
          <p14:tracePt t="70783" x="5126038" y="5991225"/>
          <p14:tracePt t="70808" x="5108575" y="5946775"/>
          <p14:tracePt t="70833" x="5081588" y="5902325"/>
          <p14:tracePt t="70858" x="5081588" y="5848350"/>
          <p14:tracePt t="70883" x="5081588" y="5822950"/>
          <p14:tracePt t="70908" x="5081588" y="5759450"/>
          <p14:tracePt t="70932" x="5133975" y="5697538"/>
          <p14:tracePt t="70958" x="5153025" y="5661025"/>
          <p14:tracePt t="70982" x="5187950" y="5608638"/>
          <p14:tracePt t="71008" x="5241925" y="5562600"/>
          <p14:tracePt t="71033" x="5295900" y="5527675"/>
          <p14:tracePt t="71058" x="5375275" y="5500688"/>
          <p14:tracePt t="71083" x="5384800" y="5500688"/>
          <p14:tracePt t="71107" x="5411788" y="5500688"/>
          <p14:tracePt t="71132" x="5527675" y="5545138"/>
          <p14:tracePt t="71158" x="5653088" y="5643563"/>
          <p14:tracePt t="71183" x="5705475" y="5697538"/>
          <p14:tracePt t="71208" x="5715000" y="5724525"/>
          <p14:tracePt t="71233" x="5715000" y="5786438"/>
          <p14:tracePt t="71257" x="5680075" y="5902325"/>
          <p14:tracePt t="71283" x="5643563" y="5956300"/>
          <p14:tracePt t="71308" x="5562600" y="5973763"/>
          <p14:tracePt t="71332" x="5518150" y="5973763"/>
          <p14:tracePt t="71358" x="5456238" y="5956300"/>
          <p14:tracePt t="71382" x="5367338" y="5875338"/>
          <p14:tracePt t="71386" x="5348288" y="5830888"/>
          <p14:tracePt t="71408" x="5322888" y="5776913"/>
          <p14:tracePt t="71433" x="5303838" y="5697538"/>
          <p14:tracePt t="71458" x="5330825" y="5643563"/>
          <p14:tracePt t="71483" x="5402263" y="5626100"/>
          <p14:tracePt t="71507" x="5491163" y="5626100"/>
          <p14:tracePt t="71532" x="5537200" y="5626100"/>
          <p14:tracePt t="71557" x="5599113" y="5661025"/>
          <p14:tracePt t="71582" x="5680075" y="5732463"/>
          <p14:tracePt t="71608" x="5751513" y="5840413"/>
          <p14:tracePt t="71633" x="5776913" y="5929313"/>
          <p14:tracePt t="71657" x="5786438" y="6054725"/>
          <p14:tracePt t="71683" x="5732463" y="6134100"/>
          <p14:tracePt t="71707" x="5608638" y="6161088"/>
          <p14:tracePt t="71732" x="5411788" y="6108700"/>
          <p14:tracePt t="71757" x="5348288" y="6062663"/>
          <p14:tracePt t="71782" x="5340350" y="5991225"/>
          <p14:tracePt t="71808" x="5340350" y="5875338"/>
          <p14:tracePt t="71833" x="5357813" y="5822950"/>
          <p14:tracePt t="71857" x="5446713" y="5786438"/>
          <p14:tracePt t="71882" x="5599113" y="5786438"/>
          <p14:tracePt t="71907" x="5732463" y="5822950"/>
          <p14:tracePt t="71932" x="5751513" y="5840413"/>
          <p14:tracePt t="71958" x="5759450" y="5867400"/>
          <p14:tracePt t="71982" x="5759450" y="5983288"/>
          <p14:tracePt t="72008" x="5732463" y="6153150"/>
          <p14:tracePt t="72033" x="5670550" y="6251575"/>
          <p14:tracePt t="72057" x="5634038" y="6286500"/>
          <p14:tracePt t="72083" x="5626100" y="6286500"/>
          <p14:tracePt t="72107" x="5616575" y="6286500"/>
          <p14:tracePt t="72132" x="5589588" y="6269038"/>
          <p14:tracePt t="72157" x="5527675" y="6205538"/>
          <p14:tracePt t="72182" x="5465763" y="6072188"/>
          <p14:tracePt t="72208" x="5456238" y="5911850"/>
          <p14:tracePt t="72232" x="5456238" y="5803900"/>
          <p14:tracePt t="72257" x="5518150" y="5705475"/>
          <p14:tracePt t="72282" x="5572125" y="5643563"/>
          <p14:tracePt t="72308" x="5680075" y="5581650"/>
          <p14:tracePt t="72332" x="5795963" y="5545138"/>
          <p14:tracePt t="72358" x="5848350" y="5537200"/>
          <p14:tracePt t="72382" x="5911850" y="5537200"/>
          <p14:tracePt t="72387" x="5938838" y="5537200"/>
          <p14:tracePt t="72408" x="5983288" y="5545138"/>
          <p14:tracePt t="72433" x="6027738" y="5562600"/>
          <p14:tracePt t="72458" x="6072188" y="5599113"/>
          <p14:tracePt t="72482" x="6081713" y="5661025"/>
          <p14:tracePt t="72508" x="6089650" y="5724525"/>
          <p14:tracePt t="72532" x="6089650" y="5795963"/>
          <p14:tracePt t="72557" x="6072188" y="5848350"/>
          <p14:tracePt t="72582" x="6010275" y="5894388"/>
          <p14:tracePt t="72607" x="5867400" y="5946775"/>
          <p14:tracePt t="72633" x="5751513" y="5973763"/>
          <p14:tracePt t="72657" x="5643563" y="6010275"/>
          <p14:tracePt t="72683" x="5554663" y="6037263"/>
          <p14:tracePt t="72707" x="5446713" y="6062663"/>
          <p14:tracePt t="72732" x="5357813" y="6108700"/>
          <p14:tracePt t="72757" x="5286375" y="6143625"/>
          <p14:tracePt t="72782" x="5224463" y="6170613"/>
          <p14:tracePt t="72807" x="5160963" y="6197600"/>
          <p14:tracePt t="72832" x="5126038" y="6205538"/>
          <p14:tracePt t="72857" x="5089525" y="6224588"/>
          <p14:tracePt t="72907" x="5062538" y="6224588"/>
          <p14:tracePt t="72932" x="5037138" y="6224588"/>
          <p14:tracePt t="72957" x="5010150" y="6224588"/>
          <p14:tracePt t="72982" x="4973638" y="6232525"/>
          <p14:tracePt t="73007" x="4929188" y="6242050"/>
          <p14:tracePt t="73032" x="4902200" y="6242050"/>
          <p14:tracePt t="73057" x="4894263" y="6251575"/>
          <p14:tracePt t="73082" x="4894263" y="6259513"/>
          <p14:tracePt t="73107" x="4875213" y="6259513"/>
          <p14:tracePt t="73132" x="4848225" y="6269038"/>
          <p14:tracePt t="73157" x="4803775" y="6286500"/>
          <p14:tracePt t="73182" x="4768850" y="6303963"/>
          <p14:tracePt t="73207" x="4751388" y="6313488"/>
          <p14:tracePt t="73425" x="4751388" y="6323013"/>
          <p14:tracePt t="73481" x="4759325" y="6330950"/>
          <p14:tracePt t="73529" x="4759325" y="6340475"/>
          <p14:tracePt t="73545" x="4759325" y="6348413"/>
          <p14:tracePt t="73557" x="4751388" y="6348413"/>
          <p14:tracePt t="73582" x="4732338" y="6357938"/>
          <p14:tracePt t="73608" x="4687888" y="6367463"/>
          <p14:tracePt t="73632" x="4589463" y="6367463"/>
          <p14:tracePt t="73657" x="4438650" y="6367463"/>
          <p14:tracePt t="73682" x="4402138" y="6357938"/>
          <p14:tracePt t="73707" x="4394200" y="6357938"/>
          <p14:tracePt t="73732" x="4394200" y="6313488"/>
          <p14:tracePt t="73757" x="4419600" y="6276975"/>
          <p14:tracePt t="73782" x="4500563" y="6232525"/>
          <p14:tracePt t="73807" x="4633913" y="6197600"/>
          <p14:tracePt t="73832" x="4759325" y="6197600"/>
          <p14:tracePt t="73857" x="4848225" y="6197600"/>
          <p14:tracePt t="73882" x="4902200" y="6197600"/>
          <p14:tracePt t="73907" x="4938713" y="6205538"/>
          <p14:tracePt t="73932" x="4938713" y="6215063"/>
          <p14:tracePt t="73986" x="4938713" y="6224588"/>
          <p14:tracePt t="74026" x="4919663" y="6224588"/>
          <p14:tracePt t="74035" x="4911725" y="6188075"/>
          <p14:tracePt t="74057" x="4867275" y="6018213"/>
          <p14:tracePt t="74082" x="4830763" y="5768975"/>
          <p14:tracePt t="74107" x="4830763" y="5670550"/>
          <p14:tracePt t="74132" x="4857750" y="5599113"/>
          <p14:tracePt t="74157" x="4894263" y="5554663"/>
          <p14:tracePt t="74182" x="4938713" y="5518150"/>
          <p14:tracePt t="74207" x="4991100" y="5518150"/>
          <p14:tracePt t="74232" x="5081588" y="5518150"/>
          <p14:tracePt t="74257" x="5268913" y="5500688"/>
          <p14:tracePt t="74282" x="5402263" y="5500688"/>
          <p14:tracePt t="74307" x="5510213" y="5527675"/>
          <p14:tracePt t="74332" x="5572125" y="5572125"/>
          <p14:tracePt t="74357" x="5608638" y="5608638"/>
          <p14:tracePt t="74382" x="5634038" y="5661025"/>
          <p14:tracePt t="74387" x="5634038" y="5670550"/>
          <p14:tracePt t="74407" x="5634038" y="5715000"/>
          <p14:tracePt t="74432" x="5634038" y="5786438"/>
          <p14:tracePt t="74457" x="5634038" y="5840413"/>
          <p14:tracePt t="74482" x="5626100" y="5857875"/>
          <p14:tracePt t="74507" x="5616575" y="5867400"/>
          <p14:tracePt t="74532" x="5608638" y="5867400"/>
          <p14:tracePt t="74557" x="5599113" y="5867400"/>
          <p14:tracePt t="74582" x="5581650" y="5867400"/>
          <p14:tracePt t="74607" x="5554663" y="5840413"/>
          <p14:tracePt t="74632" x="5537200" y="5795963"/>
          <p14:tracePt t="74657" x="5527675" y="5732463"/>
          <p14:tracePt t="74682" x="5510213" y="5688013"/>
          <p14:tracePt t="74707" x="5510213" y="5643563"/>
          <p14:tracePt t="74732" x="5500688" y="5608638"/>
          <p14:tracePt t="74757" x="5500688" y="5581650"/>
          <p14:tracePt t="74782" x="5500688" y="5572125"/>
          <p14:tracePt t="74807" x="5500688" y="5562600"/>
          <p14:tracePt t="74832" x="5500688" y="5545138"/>
          <p14:tracePt t="74857" x="5500688" y="5537200"/>
          <p14:tracePt t="74882" x="5510213" y="5537200"/>
          <p14:tracePt t="74907" x="5572125" y="5537200"/>
          <p14:tracePt t="74932" x="5643563" y="5589588"/>
          <p14:tracePt t="74957" x="5680075" y="5643563"/>
          <p14:tracePt t="74982" x="5680075" y="5715000"/>
          <p14:tracePt t="75007" x="5680075" y="5822950"/>
          <p14:tracePt t="75032" x="5680075" y="5894388"/>
          <p14:tracePt t="75057" x="5643563" y="5938838"/>
          <p14:tracePt t="75082" x="5599113" y="5983288"/>
          <p14:tracePt t="75107" x="5527675" y="6037263"/>
          <p14:tracePt t="75132" x="5438775" y="6072188"/>
          <p14:tracePt t="75157" x="5394325" y="6089650"/>
          <p14:tracePt t="75182" x="5375275" y="6099175"/>
          <p14:tracePt t="75207" x="5340350" y="6099175"/>
          <p14:tracePt t="75232" x="5313363" y="6099175"/>
          <p14:tracePt t="75354" x="5303838" y="6099175"/>
          <p14:tracePt t="75362" x="5295900" y="6099175"/>
          <p14:tracePt t="75382" x="5286375" y="6099175"/>
          <p14:tracePt t="75465" x="5286375" y="6089650"/>
          <p14:tracePt t="75482" x="5286375" y="6081713"/>
          <p14:tracePt t="75490" x="5295900" y="6072188"/>
          <p14:tracePt t="75507" x="5313363" y="6037263"/>
          <p14:tracePt t="75532" x="5322888" y="6018213"/>
          <p14:tracePt t="75557" x="5375275" y="6000750"/>
          <p14:tracePt t="75582" x="5429250" y="6000750"/>
          <p14:tracePt t="75607" x="5483225" y="5983288"/>
          <p14:tracePt t="75632" x="5545138" y="5973763"/>
          <p14:tracePt t="75657" x="5661025" y="5973763"/>
          <p14:tracePt t="75682" x="5724525" y="5973763"/>
          <p14:tracePt t="75707" x="5776913" y="5973763"/>
          <p14:tracePt t="75732" x="5822950" y="5973763"/>
          <p14:tracePt t="75757" x="5956300" y="6037263"/>
          <p14:tracePt t="75782" x="6134100" y="6116638"/>
          <p14:tracePt t="75807" x="6215063" y="6153150"/>
          <p14:tracePt t="75832" x="6242050" y="6170613"/>
          <p14:tracePt t="75857" x="6251575" y="6170613"/>
          <p14:tracePt t="75882" x="6251575" y="6197600"/>
          <p14:tracePt t="75907" x="6251575" y="6232525"/>
          <p14:tracePt t="75932" x="6251575" y="6259513"/>
          <p14:tracePt t="75957" x="6242050" y="6286500"/>
          <p14:tracePt t="75982" x="6224588" y="6323013"/>
          <p14:tracePt t="76007" x="6205538" y="6348413"/>
          <p14:tracePt t="76032" x="6188075" y="6367463"/>
          <p14:tracePt t="76089" x="6180138" y="6375400"/>
          <p14:tracePt t="76107" x="6170613" y="6375400"/>
          <p14:tracePt t="76132" x="6126163" y="6375400"/>
          <p14:tracePt t="76157" x="6062663" y="6375400"/>
          <p14:tracePt t="76182" x="6010275" y="6340475"/>
          <p14:tracePt t="76207" x="5938838" y="6296025"/>
          <p14:tracePt t="76232" x="5857875" y="6232525"/>
          <p14:tracePt t="76257" x="5715000" y="6134100"/>
          <p14:tracePt t="76282" x="5634038" y="6081713"/>
          <p14:tracePt t="76307" x="5589588" y="6062663"/>
          <p14:tracePt t="76332" x="5562600" y="6054725"/>
          <p14:tracePt t="76357" x="5527675" y="6027738"/>
          <p14:tracePt t="76382" x="5483225" y="5991225"/>
          <p14:tracePt t="76386" x="5473700" y="5983288"/>
          <p14:tracePt t="76407" x="5429250" y="5965825"/>
          <p14:tracePt t="76432" x="5402263" y="5946775"/>
          <p14:tracePt t="76457" x="5367338" y="5929313"/>
          <p14:tracePt t="76482" x="5340350" y="5875338"/>
          <p14:tracePt t="76507" x="5330825" y="5867400"/>
          <p14:tracePt t="76557" x="5330825" y="5848350"/>
          <p14:tracePt t="76582" x="5330825" y="5830888"/>
          <p14:tracePt t="76607" x="5322888" y="5813425"/>
          <p14:tracePt t="76632" x="5322888" y="5786438"/>
          <p14:tracePt t="76657" x="5322888" y="5768975"/>
          <p14:tracePt t="76682" x="5340350" y="5732463"/>
          <p14:tracePt t="76707" x="5367338" y="5724525"/>
          <p14:tracePt t="76732" x="5384800" y="5705475"/>
          <p14:tracePt t="76757" x="5411788" y="5697538"/>
          <p14:tracePt t="76782" x="5446713" y="5688013"/>
          <p14:tracePt t="76807" x="5483225" y="5680075"/>
          <p14:tracePt t="76832" x="5527675" y="5670550"/>
          <p14:tracePt t="76857" x="5572125" y="5670550"/>
          <p14:tracePt t="76882" x="5599113" y="5670550"/>
          <p14:tracePt t="76907" x="5608638" y="5661025"/>
          <p14:tracePt t="77338" x="5599113" y="5661025"/>
          <p14:tracePt t="77346" x="5589588" y="5661025"/>
          <p14:tracePt t="77370" x="5581650" y="5661025"/>
          <p14:tracePt t="77381" x="5572125" y="5661025"/>
          <p14:tracePt t="77407" x="5562600" y="5661025"/>
          <p14:tracePt t="77432" x="5554663" y="5661025"/>
          <p14:tracePt t="77465" x="5537200" y="5661025"/>
          <p14:tracePt t="77481" x="5527675" y="5653088"/>
          <p14:tracePt t="77507" x="5510213" y="5643563"/>
          <p14:tracePt t="77532" x="5500688" y="5634038"/>
          <p14:tracePt t="77557" x="5483225" y="5634038"/>
          <p14:tracePt t="77582" x="5456238" y="5626100"/>
          <p14:tracePt t="77834" x="5446713" y="5616575"/>
          <p14:tracePt t="78851" x="5446713" y="5608638"/>
          <p14:tracePt t="78866" x="5456238" y="5608638"/>
          <p14:tracePt t="78873" x="5465763" y="5608638"/>
          <p14:tracePt t="78882" x="5473700" y="5608638"/>
          <p14:tracePt t="78914" x="5483225" y="5608638"/>
          <p14:tracePt t="78931" x="5518150" y="5616575"/>
          <p14:tracePt t="78956" x="5572125" y="5634038"/>
          <p14:tracePt t="78981" x="5643563" y="5670550"/>
          <p14:tracePt t="79006" x="5661025" y="5697538"/>
          <p14:tracePt t="79032" x="5786438" y="5768975"/>
          <p14:tracePt t="79056" x="5875338" y="5813425"/>
          <p14:tracePt t="79081" x="6116638" y="5956300"/>
          <p14:tracePt t="79107" x="6170613" y="5983288"/>
          <p14:tracePt t="79156" x="6180138" y="5991225"/>
          <p14:tracePt t="79181" x="6188075" y="6000750"/>
          <p14:tracePt t="79206" x="6197600" y="6010275"/>
          <p14:tracePt t="79274" x="6197600" y="6018213"/>
          <p14:tracePt t="79282" x="6197600" y="6037263"/>
          <p14:tracePt t="79289" x="6197600" y="6045200"/>
          <p14:tracePt t="79306" x="6197600" y="6054725"/>
          <p14:tracePt t="79331" x="6188075" y="6089650"/>
          <p14:tracePt t="79357" x="6170613" y="6126163"/>
          <p14:tracePt t="79381" x="6170613" y="6134100"/>
          <p14:tracePt t="79385" x="6161088" y="6143625"/>
          <p14:tracePt t="79406" x="6161088" y="6170613"/>
          <p14:tracePt t="79431" x="6143625" y="6215063"/>
          <p14:tracePt t="79456" x="6134100" y="6242050"/>
          <p14:tracePt t="79481" x="6126163" y="6269038"/>
          <p14:tracePt t="79506" x="6116638" y="6276975"/>
          <p14:tracePt t="79532" x="6108700" y="6296025"/>
          <p14:tracePt t="79581" x="6108700" y="6313488"/>
          <p14:tracePt t="79634" x="6099175" y="6323013"/>
          <p14:tracePt t="79850" x="6089650" y="6323013"/>
          <p14:tracePt t="79874" x="6089650" y="6330950"/>
          <p14:tracePt t="79882" x="6089650" y="6340475"/>
          <p14:tracePt t="79889" x="6089650" y="6357938"/>
          <p14:tracePt t="79906" x="6089650" y="6375400"/>
          <p14:tracePt t="80194" x="6089650" y="6384925"/>
          <p14:tracePt t="80202" x="6089650" y="6394450"/>
          <p14:tracePt t="80211" x="6099175" y="6402388"/>
          <p14:tracePt t="80231" x="6108700" y="6402388"/>
          <p14:tracePt t="80256" x="6134100" y="6411913"/>
          <p14:tracePt t="80281" x="6153150" y="6411913"/>
          <p14:tracePt t="80307" x="6205538" y="6411913"/>
          <p14:tracePt t="80331" x="6232525" y="6419850"/>
          <p14:tracePt t="80356" x="6251575" y="6429375"/>
          <p14:tracePt t="80406" x="6286500" y="6438900"/>
          <p14:tracePt t="80431" x="6375400" y="6483350"/>
          <p14:tracePt t="80456" x="6491288" y="6562725"/>
          <p14:tracePt t="80481" x="6510338" y="6562725"/>
          <p14:tracePt t="80531" x="6518275" y="6572250"/>
          <p14:tracePt t="80586" x="6518275" y="6581775"/>
          <p14:tracePt t="80601" x="6510338" y="6581775"/>
          <p14:tracePt t="80610" x="6500813" y="6581775"/>
          <p14:tracePt t="80631" x="6446838" y="6581775"/>
          <p14:tracePt t="80656" x="6340475" y="6572250"/>
          <p14:tracePt t="80681" x="6259513" y="6527800"/>
          <p14:tracePt t="80706" x="6232525" y="6483350"/>
          <p14:tracePt t="80731" x="6215063" y="6446838"/>
          <p14:tracePt t="80756" x="6215063" y="6429375"/>
          <p14:tracePt t="80781" x="6215063" y="6419850"/>
          <p14:tracePt t="80831" x="6215063" y="6411913"/>
          <p14:tracePt t="80856" x="6232525" y="6402388"/>
          <p14:tracePt t="80881" x="6323013" y="6402388"/>
          <p14:tracePt t="80906" x="6375400" y="6411913"/>
          <p14:tracePt t="80931" x="6456363" y="6446838"/>
          <p14:tracePt t="80956" x="6500813" y="6500813"/>
          <p14:tracePt t="80981" x="6518275" y="6537325"/>
          <p14:tracePt t="81006" x="6518275" y="6581775"/>
          <p14:tracePt t="81031" x="6518275" y="6634163"/>
          <p14:tracePt t="81056" x="6483350" y="6688138"/>
          <p14:tracePt t="81081" x="6367463" y="6715125"/>
          <p14:tracePt t="81106" x="6197600" y="6724650"/>
          <p14:tracePt t="81131" x="6081713" y="6724650"/>
          <p14:tracePt t="81156" x="6018213" y="6715125"/>
          <p14:tracePt t="81181" x="6000750" y="6705600"/>
          <p14:tracePt t="81206" x="5983288" y="6680200"/>
          <p14:tracePt t="81231" x="5956300" y="6616700"/>
          <p14:tracePt t="81256" x="5956300" y="6562725"/>
          <p14:tracePt t="81281" x="5946775" y="6491288"/>
          <p14:tracePt t="81306" x="5946775" y="6438900"/>
          <p14:tracePt t="81331" x="5973763" y="6384925"/>
          <p14:tracePt t="81356" x="6027738" y="6340475"/>
          <p14:tracePt t="81381" x="6081713" y="6303963"/>
          <p14:tracePt t="81385" x="6108700" y="6303963"/>
          <p14:tracePt t="81406" x="6161088" y="6286500"/>
          <p14:tracePt t="81431" x="6224588" y="6286500"/>
          <p14:tracePt t="81456" x="6330950" y="6286500"/>
          <p14:tracePt t="81481" x="6510338" y="6375400"/>
          <p14:tracePt t="81506" x="6554788" y="6411913"/>
          <p14:tracePt t="81531" x="6562725" y="6438900"/>
          <p14:tracePt t="81556" x="6562725" y="6500813"/>
          <p14:tracePt t="81581" x="6554788" y="6599238"/>
          <p14:tracePt t="81606" x="6500813" y="6680200"/>
          <p14:tracePt t="81631" x="6438900" y="6732588"/>
          <p14:tracePt t="81656" x="6357938" y="6732588"/>
          <p14:tracePt t="81681" x="6276975" y="6732588"/>
          <p14:tracePt t="81706" x="6205538" y="6732588"/>
          <p14:tracePt t="81731" x="6153150" y="6732588"/>
          <p14:tracePt t="81756" x="6134100" y="6732588"/>
          <p14:tracePt t="81820" x="6126163" y="6742113"/>
          <p14:tracePt t="81874" x="6126163" y="6751638"/>
          <p14:tracePt t="81884" x="6116638" y="6759575"/>
          <p14:tracePt t="81898" x="6116638" y="6769100"/>
          <p14:tracePt t="81906" x="6108700" y="6777038"/>
          <p14:tracePt t="81931" x="6089650" y="6813550"/>
          <p14:tracePt t="81956" x="6062663" y="6848475"/>
          <p14:tracePt t="81985" x="6037263" y="6848475"/>
          <p14:tracePt t="82138" x="6045200" y="6848475"/>
          <p14:tracePt t="82146" x="6054725" y="6848475"/>
          <p14:tracePt t="82156" x="6062663" y="6848475"/>
          <p14:tracePt t="82181" x="6134100" y="6848475"/>
          <p14:tracePt t="82206" x="6224588" y="6848475"/>
          <p14:tracePt t="82231" x="6394450" y="6848475"/>
          <p14:tracePt t="82257" x="6643688" y="6848475"/>
          <p14:tracePt t="82281" x="6697663" y="6848475"/>
          <p14:tracePt t="82306" x="6724650" y="6848475"/>
          <p14:tracePt t="82331" x="6769100" y="6848475"/>
          <p14:tracePt t="82356" x="6804025" y="6848475"/>
          <p14:tracePt t="82406" x="6823075" y="6848475"/>
          <p14:tracePt t="82431" x="6831013" y="6848475"/>
          <p14:tracePt t="82456" x="6848475" y="6848475"/>
          <p14:tracePt t="82626" x="6840538" y="6848475"/>
          <p14:tracePt t="82634" x="6831013" y="6848475"/>
          <p14:tracePt t="82641" x="6813550" y="6848475"/>
          <p14:tracePt t="82656" x="6796088" y="6848475"/>
          <p14:tracePt t="82681" x="6769100" y="6848475"/>
          <p14:tracePt t="82706" x="6724650" y="6848475"/>
          <p14:tracePt t="82731" x="6697663" y="6848475"/>
          <p14:tracePt t="82781" x="6688138" y="6848475"/>
          <p14:tracePt t="82858" x="6697663" y="6848475"/>
          <p14:tracePt t="82866" x="6705600" y="6848475"/>
          <p14:tracePt t="82881" x="6724650" y="6848475"/>
          <p14:tracePt t="82906" x="6777038" y="6848475"/>
          <p14:tracePt t="82931" x="6858000" y="6848475"/>
          <p14:tracePt t="82956" x="7010400" y="6848475"/>
          <p14:tracePt t="82981" x="7188200" y="6848475"/>
          <p14:tracePt t="83006" x="7296150" y="6840538"/>
          <p14:tracePt t="83031" x="7304088" y="6831013"/>
          <p14:tracePt t="83473" x="7313613" y="6831013"/>
          <p14:tracePt t="83483" x="7323138" y="6831013"/>
          <p14:tracePt t="83498" x="7331075" y="6831013"/>
          <p14:tracePt t="83506" x="7340600" y="6831013"/>
          <p14:tracePt t="83531" x="7375525" y="6831013"/>
          <p14:tracePt t="83556" x="7446963" y="6831013"/>
          <p14:tracePt t="83581" x="7616825" y="6831013"/>
          <p14:tracePt t="83606" x="7715250" y="6840538"/>
          <p14:tracePt t="83690" x="7705725" y="6840538"/>
          <p14:tracePt t="83698" x="7697788" y="6840538"/>
          <p14:tracePt t="83706" x="7688263" y="6848475"/>
          <p14:tracePt t="83738" x="7670800" y="6848475"/>
          <p14:tracePt t="83762" x="7661275" y="6848475"/>
          <p14:tracePt t="83786" x="7653338" y="6848475"/>
          <p14:tracePt t="83806" x="7634288" y="6848475"/>
          <p14:tracePt t="83831" x="7599363" y="6848475"/>
          <p14:tracePt t="83856" x="7554913" y="6848475"/>
          <p14:tracePt t="83881" x="7518400" y="6848475"/>
          <p14:tracePt t="83886" x="7510463" y="6848475"/>
          <p14:tracePt t="83921" x="7491413" y="6848475"/>
          <p14:tracePt t="83930" x="7483475" y="6848475"/>
          <p14:tracePt t="83956" x="7429500" y="6848475"/>
          <p14:tracePt t="83981" x="7358063" y="6848475"/>
          <p14:tracePt t="84006" x="7286625" y="6848475"/>
          <p14:tracePt t="84031" x="7251700" y="6840538"/>
          <p14:tracePt t="84056" x="7242175" y="6840538"/>
          <p14:tracePt t="84081" x="7232650" y="6840538"/>
          <p14:tracePt t="84105" x="7126288" y="6804025"/>
          <p14:tracePt t="84131" x="6973888" y="6769100"/>
          <p14:tracePt t="84156" x="6919913" y="6732588"/>
          <p14:tracePt t="84181" x="6875463" y="6724650"/>
          <p14:tracePt t="84206" x="6858000" y="6715125"/>
          <p14:tracePt t="84682" x="6858000" y="6705600"/>
          <p14:tracePt t="84730" x="6848475" y="6697663"/>
          <p14:tracePt t="86810" x="6848475" y="6688138"/>
          <p14:tracePt t="87298" x="6848475" y="6680200"/>
          <p14:tracePt t="87314" x="6840538" y="6680200"/>
          <p14:tracePt t="87346" x="6831013" y="6680200"/>
          <p14:tracePt t="87354" x="6823075" y="6680200"/>
          <p14:tracePt t="87370" x="6823075" y="6670675"/>
          <p14:tracePt t="87386" x="6813550" y="6670675"/>
          <p14:tracePt t="87405" x="6751638" y="6661150"/>
          <p14:tracePt t="87430" x="6537325" y="6626225"/>
          <p14:tracePt t="87455" x="6375400" y="6562725"/>
          <p14:tracePt t="87480" x="6099175" y="6491288"/>
          <p14:tracePt t="87505" x="5894388" y="6419850"/>
          <p14:tracePt t="87530" x="5724525" y="6323013"/>
          <p14:tracePt t="87555" x="5661025" y="6296025"/>
          <p14:tracePt t="89522" x="5661025" y="6286500"/>
          <p14:tracePt t="89530" x="5653088" y="6276975"/>
          <p14:tracePt t="89538" x="5643563" y="6259513"/>
          <p14:tracePt t="89555" x="5572125" y="6180138"/>
          <p14:tracePt t="89580" x="5259388" y="5830888"/>
          <p14:tracePt t="89605" x="4938713" y="5438775"/>
          <p14:tracePt t="89630" x="4822825" y="5259388"/>
          <p14:tracePt t="89655" x="4803775" y="5224463"/>
          <p14:tracePt t="89754" x="4813300" y="5232400"/>
          <p14:tracePt t="89762" x="4848225" y="5286375"/>
          <p14:tracePt t="89780" x="4946650" y="5456238"/>
          <p14:tracePt t="89805" x="5133975" y="5795963"/>
          <p14:tracePt t="89830" x="5562600" y="6286500"/>
          <p14:tracePt t="89855" x="5973763" y="6670675"/>
          <p14:tracePt t="89880" x="6286500" y="6848475"/>
          <p14:tracePt t="89885" x="6375400" y="6848475"/>
          <p14:tracePt t="89905" x="6510338" y="6848475"/>
          <p14:tracePt t="89930" x="6634163" y="6848475"/>
          <p14:tracePt t="89955" x="6653213" y="6848475"/>
          <p14:tracePt t="90082" x="6643688" y="6848475"/>
          <p14:tracePt t="90098" x="6634163" y="6848475"/>
          <p14:tracePt t="90108" x="6626225" y="6848475"/>
          <p14:tracePt t="90130" x="6616700" y="6848475"/>
          <p14:tracePt t="90155" x="6599238" y="6831013"/>
          <p14:tracePt t="90180" x="6599238" y="6804025"/>
          <p14:tracePt t="90205" x="6599238" y="6769100"/>
          <p14:tracePt t="90230" x="6599238" y="6742113"/>
          <p14:tracePt t="90255" x="6616700" y="6724650"/>
          <p14:tracePt t="90280" x="6643688" y="6705600"/>
          <p14:tracePt t="90305" x="6653213" y="6697663"/>
          <p14:tracePt t="90330" x="6661150" y="6697663"/>
          <p14:tracePt t="90706" x="6653213" y="6697663"/>
          <p14:tracePt t="90714" x="6643688" y="6697663"/>
          <p14:tracePt t="90794" x="6634163" y="6697663"/>
          <p14:tracePt t="93955" x="6626225" y="6697663"/>
          <p14:tracePt t="93962" x="6616700" y="6697663"/>
          <p14:tracePt t="93979" x="6510338" y="6697663"/>
          <p14:tracePt t="94004" x="6232525" y="6715125"/>
          <p14:tracePt t="94029" x="6188075" y="6724650"/>
          <p14:tracePt t="94079" x="6188075" y="6759575"/>
          <p14:tracePt t="94104" x="6188075" y="6848475"/>
          <p14:tracePt t="94129" x="6419850" y="6848475"/>
          <p14:tracePt t="94154" x="6446838" y="6848475"/>
          <p14:tracePt t="94179" x="6473825" y="6848475"/>
          <p14:tracePt t="94229" x="6483350" y="6848475"/>
          <p14:tracePt t="94254" x="6491288" y="6848475"/>
          <p14:tracePt t="94279" x="6500813" y="6848475"/>
          <p14:tracePt t="94914" x="6491288" y="6848475"/>
          <p14:tracePt t="94938" x="6483350" y="6848475"/>
          <p14:tracePt t="94954" x="6465888" y="6848475"/>
          <p14:tracePt t="94978" x="6456363" y="6848475"/>
          <p14:tracePt t="94994" x="6446838" y="6848475"/>
          <p14:tracePt t="95004" x="6438900" y="6848475"/>
          <p14:tracePt t="95029" x="6419850" y="6848475"/>
          <p14:tracePt t="95054" x="6367463" y="6848475"/>
          <p14:tracePt t="95079" x="6259513" y="6848475"/>
          <p14:tracePt t="95104" x="6108700" y="6848475"/>
          <p14:tracePt t="95129" x="5902325" y="6848475"/>
          <p14:tracePt t="95154" x="5653088" y="6848475"/>
          <p14:tracePt t="95179" x="5500688" y="6848475"/>
          <p14:tracePt t="95204" x="5367338" y="6848475"/>
          <p14:tracePt t="95229" x="5268913" y="6848475"/>
          <p14:tracePt t="95254" x="5099050" y="6848475"/>
          <p14:tracePt t="95279" x="4946650" y="6848475"/>
          <p14:tracePt t="95304" x="4830763" y="6848475"/>
          <p14:tracePt t="95329" x="4751388" y="6848475"/>
          <p14:tracePt t="95354" x="4732338" y="6848475"/>
          <p14:tracePt t="95418" x="4714875" y="6848475"/>
          <p14:tracePt t="95429" x="4687888" y="6848475"/>
          <p14:tracePt t="95454" x="4456113" y="6759575"/>
          <p14:tracePt t="95479" x="4187825" y="6537325"/>
          <p14:tracePt t="95504" x="3946525" y="6259513"/>
          <p14:tracePt t="95529" x="3554413" y="5634038"/>
          <p14:tracePt t="95554" x="3438525" y="5340350"/>
          <p14:tracePt t="95579" x="3367088" y="5153025"/>
          <p14:tracePt t="95604" x="3340100" y="5089525"/>
          <p14:tracePt t="95654" x="3340100" y="5062538"/>
          <p14:tracePt t="95679" x="3357563" y="5000625"/>
          <p14:tracePt t="95704" x="3375025" y="4983163"/>
          <p14:tracePt t="95729" x="3384550" y="4973638"/>
          <p14:tracePt t="95754" x="3402013" y="4965700"/>
          <p14:tracePt t="95779" x="3411538" y="4956175"/>
          <p14:tracePt t="95804" x="3411538" y="4946650"/>
          <p14:tracePt t="95829" x="3419475" y="4938713"/>
          <p14:tracePt t="95879" x="3446463" y="4938713"/>
          <p14:tracePt t="95904" x="3465513" y="4938713"/>
          <p14:tracePt t="95929" x="3473450" y="4938713"/>
          <p14:tracePt t="95954" x="3490913" y="4938713"/>
          <p14:tracePt t="95979" x="3562350" y="4965700"/>
          <p14:tracePt t="96004" x="3660775" y="5018088"/>
          <p14:tracePt t="96029" x="3751263" y="5072063"/>
          <p14:tracePt t="96054" x="3786188" y="5108575"/>
          <p14:tracePt t="96079" x="3822700" y="5116513"/>
          <p14:tracePt t="96104" x="3830638" y="5143500"/>
          <p14:tracePt t="96129" x="3867150" y="5187950"/>
          <p14:tracePt t="96154" x="3894138" y="5259388"/>
          <p14:tracePt t="96179" x="3911600" y="5276850"/>
          <p14:tracePt t="96204" x="3911600" y="5295900"/>
          <p14:tracePt t="96229" x="3911600" y="5303838"/>
          <p14:tracePt t="96254" x="3919538" y="5340350"/>
          <p14:tracePt t="96279" x="3919538" y="5348288"/>
          <p14:tracePt t="96304" x="3919538" y="5357813"/>
          <p14:tracePt t="96354" x="3919538" y="5367338"/>
          <p14:tracePt t="96370" x="3919538" y="5375275"/>
          <p14:tracePt t="96402" x="3919538" y="5384800"/>
          <p14:tracePt t="96474" x="3919538" y="5394325"/>
          <p14:tracePt t="96498" x="3929063" y="5411788"/>
          <p14:tracePt t="96538" x="3929063" y="5419725"/>
          <p14:tracePt t="96546" x="3929063" y="5429250"/>
          <p14:tracePt t="96562" x="3938588" y="5438775"/>
          <p14:tracePt t="96579" x="3946525" y="5456238"/>
          <p14:tracePt t="96604" x="3946525" y="5465763"/>
          <p14:tracePt t="96698" x="3956050" y="5465763"/>
          <p14:tracePt t="96842" x="3956050" y="5473700"/>
          <p14:tracePt t="96882" x="3965575" y="5483225"/>
          <p14:tracePt t="96914" x="3965575" y="5491163"/>
          <p14:tracePt t="96954" x="3965575" y="5500688"/>
          <p14:tracePt t="97090" x="3965575" y="5510213"/>
          <p14:tracePt t="97410" x="3965575" y="5518150"/>
          <p14:tracePt t="97642" x="3965575" y="5527675"/>
          <p14:tracePt t="97658" x="3965575" y="5545138"/>
          <p14:tracePt t="97674" x="3973513" y="5554663"/>
          <p14:tracePt t="97698" x="3983038" y="5562600"/>
          <p14:tracePt t="97706" x="3983038" y="5572125"/>
          <p14:tracePt t="97892" x="3983038" y="5581650"/>
          <p14:tracePt t="97898" x="3990975" y="5581650"/>
          <p14:tracePt t="97978" x="4000500" y="5581650"/>
          <p14:tracePt t="97986" x="4010025" y="5581650"/>
          <p14:tracePt t="98003" x="4062413" y="5589588"/>
          <p14:tracePt t="98028" x="4133850" y="5616575"/>
          <p14:tracePt t="98054" x="4170363" y="5616575"/>
          <p14:tracePt t="98079" x="4179888" y="5626100"/>
          <p14:tracePt t="99866" x="4214813" y="5634038"/>
          <p14:tracePt t="99874" x="4259263" y="5670550"/>
          <p14:tracePt t="99882" x="4322763" y="5705475"/>
          <p14:tracePt t="99903" x="4589463" y="5867400"/>
          <p14:tracePt t="99929" x="5375275" y="6313488"/>
          <p14:tracePt t="99953" x="5884863" y="6626225"/>
          <p14:tracePt t="99979" x="6089650" y="6751638"/>
          <p14:tracePt t="100003" x="6180138" y="6823075"/>
          <p14:tracePt t="100028" x="6180138" y="6831013"/>
          <p14:tracePt t="100053" x="6188075" y="6831013"/>
          <p14:tracePt t="100078" x="6188075" y="6840538"/>
          <p14:tracePt t="100103" x="6180138" y="6848475"/>
          <p14:tracePt t="100129" x="6170613" y="6848475"/>
          <p14:tracePt t="100153" x="6143625" y="6848475"/>
          <p14:tracePt t="100179" x="6108700" y="6848475"/>
          <p14:tracePt t="100204" x="6072188" y="6848475"/>
          <p14:tracePt t="100228" x="6027738" y="6848475"/>
          <p14:tracePt t="100253" x="6010275" y="6848475"/>
          <p14:tracePt t="100303" x="6010275" y="6831013"/>
          <p14:tracePt t="100329" x="6018213" y="6813550"/>
          <p14:tracePt t="100353" x="6072188" y="6769100"/>
          <p14:tracePt t="100378" x="6116638" y="6732588"/>
          <p14:tracePt t="100403" x="6188075" y="6688138"/>
          <p14:tracePt t="100428" x="6269038" y="6661150"/>
          <p14:tracePt t="100453" x="6303963" y="6643688"/>
          <p14:tracePt t="100507" x="6313488" y="6643688"/>
          <p14:tracePt t="100554" x="6313488" y="6634163"/>
          <p14:tracePt t="100578" x="6330950" y="6634163"/>
          <p14:tracePt t="100610" x="6330950" y="6661150"/>
          <p14:tracePt t="100626" x="6330950" y="6680200"/>
          <p14:tracePt t="100634" x="6323013" y="6688138"/>
          <p14:tracePt t="100653" x="6296025" y="6705600"/>
          <p14:tracePt t="100678" x="6205538" y="6724650"/>
          <p14:tracePt t="100703" x="6072188" y="6724650"/>
          <p14:tracePt t="100729" x="5946775" y="6724650"/>
          <p14:tracePt t="100753" x="5840413" y="6670675"/>
          <p14:tracePt t="100779" x="5776913" y="6608763"/>
          <p14:tracePt t="100803" x="5751513" y="6518275"/>
          <p14:tracePt t="100828" x="5751513" y="6402388"/>
          <p14:tracePt t="100853" x="5759450" y="6259513"/>
          <p14:tracePt t="100878" x="5857875" y="6126163"/>
          <p14:tracePt t="100884" x="5929313" y="6054725"/>
          <p14:tracePt t="100903" x="6062663" y="5973763"/>
          <p14:tracePt t="100928" x="6296025" y="5867400"/>
          <p14:tracePt t="100953" x="6599238" y="5776913"/>
          <p14:tracePt t="100979" x="6732588" y="5776913"/>
          <p14:tracePt t="101003" x="6759575" y="5776913"/>
          <p14:tracePt t="101053" x="6769100" y="5776913"/>
          <p14:tracePt t="101078" x="6777038" y="5795963"/>
          <p14:tracePt t="101103" x="6796088" y="5830888"/>
          <p14:tracePt t="101128" x="6796088" y="5867400"/>
          <p14:tracePt t="101153" x="6796088" y="5911850"/>
          <p14:tracePt t="101179" x="6732588" y="5956300"/>
          <p14:tracePt t="101203" x="6661150" y="5973763"/>
          <p14:tracePt t="101228" x="6608763" y="5973763"/>
          <p14:tracePt t="101253" x="6599238" y="5973763"/>
          <p14:tracePt t="101303" x="6581775" y="5973763"/>
          <p14:tracePt t="101329" x="6581775" y="5956300"/>
          <p14:tracePt t="101353" x="6581775" y="5919788"/>
          <p14:tracePt t="101379" x="6589713" y="5884863"/>
          <p14:tracePt t="101403" x="6608763" y="5867400"/>
          <p14:tracePt t="101428" x="6697663" y="5840413"/>
          <p14:tracePt t="101453" x="6823075" y="5795963"/>
          <p14:tracePt t="101478" x="6867525" y="5786438"/>
          <p14:tracePt t="101562" x="6875463" y="5786438"/>
          <p14:tracePt t="101570" x="6875463" y="5795963"/>
          <p14:tracePt t="101586" x="6875463" y="5803900"/>
          <p14:tracePt t="101603" x="6867525" y="5813425"/>
          <p14:tracePt t="101628" x="6848475" y="5840413"/>
          <p14:tracePt t="101653" x="6831013" y="5857875"/>
          <p14:tracePt t="101678" x="6813550" y="5875338"/>
          <p14:tracePt t="101703" x="6786563" y="5884863"/>
          <p14:tracePt t="101728" x="6786563" y="5894388"/>
          <p14:tracePt t="101778" x="6813550" y="5956300"/>
          <p14:tracePt t="101803" x="6894513" y="6081713"/>
          <p14:tracePt t="101828" x="7000875" y="6232525"/>
          <p14:tracePt t="101853" x="7143750" y="6402388"/>
          <p14:tracePt t="101878" x="7286625" y="6572250"/>
          <p14:tracePt t="101903" x="7385050" y="6661150"/>
          <p14:tracePt t="101908" x="7385050" y="6680200"/>
          <p14:tracePt t="101932" x="7385050" y="6697663"/>
          <p14:tracePt t="101953" x="7375525" y="6732588"/>
          <p14:tracePt t="101979" x="7323138" y="6777038"/>
          <p14:tracePt t="102003" x="7251700" y="6796088"/>
          <p14:tracePt t="102028" x="7134225" y="6813550"/>
          <p14:tracePt t="102053" x="7045325" y="6813550"/>
          <p14:tracePt t="102078" x="6938963" y="6813550"/>
          <p14:tracePt t="102103" x="6858000" y="6813550"/>
          <p14:tracePt t="102128" x="6786563" y="6804025"/>
          <p14:tracePt t="102153" x="6751638" y="6786563"/>
          <p14:tracePt t="102177" x="6732588" y="6769100"/>
          <p14:tracePt t="102203" x="6724650" y="6742113"/>
          <p14:tracePt t="102228" x="6724650" y="6697663"/>
          <p14:tracePt t="102253" x="6724650" y="6680200"/>
          <p14:tracePt t="102278" x="6724650" y="6653213"/>
          <p14:tracePt t="102303" x="6732588" y="6616700"/>
          <p14:tracePt t="102329" x="6751638" y="6545263"/>
          <p14:tracePt t="102353" x="6769100" y="6510338"/>
          <p14:tracePt t="102378" x="6777038" y="6473825"/>
          <p14:tracePt t="102403" x="6777038" y="6456363"/>
          <p14:tracePt t="102428" x="6777038" y="6411913"/>
          <p14:tracePt t="102453" x="6751638" y="6323013"/>
          <p14:tracePt t="102478" x="6670675" y="6197600"/>
          <p14:tracePt t="102503" x="6562725" y="6018213"/>
          <p14:tracePt t="102528" x="6500813" y="5884863"/>
          <p14:tracePt t="102553" x="6483350" y="5813425"/>
          <p14:tracePt t="102578" x="6483350" y="5795963"/>
          <p14:tracePt t="102603" x="6483350" y="5786438"/>
          <p14:tracePt t="102628" x="6545263" y="5759450"/>
          <p14:tracePt t="102653" x="6769100" y="5751513"/>
          <p14:tracePt t="102678" x="7054850" y="5776913"/>
          <p14:tracePt t="102703" x="7367588" y="5902325"/>
          <p14:tracePt t="102728" x="7491413" y="5991225"/>
          <p14:tracePt t="102753" x="7537450" y="6126163"/>
          <p14:tracePt t="102778" x="7545388" y="6545263"/>
          <p14:tracePt t="102803" x="7466013" y="6848475"/>
          <p14:tracePt t="102828" x="7385050" y="6848475"/>
          <p14:tracePt t="102853" x="7286625" y="6848475"/>
          <p14:tracePt t="102878" x="7197725" y="6848475"/>
          <p14:tracePt t="102882" x="7153275" y="6848475"/>
          <p14:tracePt t="102903" x="7054850" y="6848475"/>
          <p14:tracePt t="102929" x="6867525" y="6823075"/>
          <p14:tracePt t="102953" x="6777038" y="6777038"/>
          <p14:tracePt t="102978" x="6670675" y="6715125"/>
          <p14:tracePt t="103003" x="6643688" y="6688138"/>
          <p14:tracePt t="103058" x="6643688" y="6680200"/>
          <p14:tracePt t="103078" x="6643688" y="6661150"/>
          <p14:tracePt t="103103" x="6670675" y="6653213"/>
          <p14:tracePt t="103128" x="6697663" y="6653213"/>
          <p14:tracePt t="103153" x="6705600" y="6653213"/>
          <p14:tracePt t="103178" x="6742113" y="6653213"/>
          <p14:tracePt t="103203" x="6759575" y="6680200"/>
          <p14:tracePt t="103228" x="6759575" y="6724650"/>
          <p14:tracePt t="103253" x="6759575" y="6786563"/>
          <p14:tracePt t="103278" x="6705600" y="6840538"/>
          <p14:tracePt t="103303" x="6599238" y="6848475"/>
          <p14:tracePt t="103329" x="6367463" y="6848475"/>
          <p14:tracePt t="103353" x="6215063" y="6840538"/>
          <p14:tracePt t="103378" x="5786438" y="6634163"/>
          <p14:tracePt t="103403" x="5518150" y="6446838"/>
          <p14:tracePt t="103428" x="5322888" y="6224588"/>
          <p14:tracePt t="103453" x="5214938" y="5973763"/>
          <p14:tracePt t="103478" x="5170488" y="5705475"/>
          <p14:tracePt t="103503" x="5170488" y="5537200"/>
          <p14:tracePt t="103528" x="5313363" y="5375275"/>
          <p14:tracePt t="103553" x="5589588" y="5313363"/>
          <p14:tracePt t="103578" x="6465888" y="5357813"/>
          <p14:tracePt t="103603" x="7170738" y="5581650"/>
          <p14:tracePt t="103628" x="7608888" y="5795963"/>
          <p14:tracePt t="103653" x="7813675" y="5938838"/>
          <p14:tracePt t="103678" x="7885113" y="6062663"/>
          <p14:tracePt t="103703" x="7885113" y="6143625"/>
          <p14:tracePt t="103728" x="7867650" y="6276975"/>
          <p14:tracePt t="103753" x="7831138" y="6456363"/>
          <p14:tracePt t="103778" x="7724775" y="6715125"/>
          <p14:tracePt t="103803" x="7608888" y="6848475"/>
          <p14:tracePt t="103828" x="7491413" y="6848475"/>
          <p14:tracePt t="103853" x="7402513" y="6848475"/>
          <p14:tracePt t="103878" x="7313613" y="6848475"/>
          <p14:tracePt t="103903" x="7143750" y="6848475"/>
          <p14:tracePt t="103907" x="7072313" y="6848475"/>
          <p14:tracePt t="103928" x="6777038" y="6724650"/>
          <p14:tracePt t="103953" x="6616700" y="6661150"/>
          <p14:tracePt t="103978" x="6357938" y="6554788"/>
          <p14:tracePt t="104003" x="6348413" y="6545263"/>
          <p14:tracePt t="104053" x="6348413" y="6518275"/>
          <p14:tracePt t="104078" x="6357938" y="6465888"/>
          <p14:tracePt t="104103" x="6384925" y="6411913"/>
          <p14:tracePt t="104128" x="6429375" y="6357938"/>
          <p14:tracePt t="104153" x="6572250" y="6276975"/>
          <p14:tracePt t="104178" x="6831013" y="6215063"/>
          <p14:tracePt t="104203" x="6884988" y="6215063"/>
          <p14:tracePt t="104228" x="6894513" y="6215063"/>
          <p14:tracePt t="104253" x="7010400" y="6367463"/>
          <p14:tracePt t="104278" x="7126288" y="6616700"/>
          <p14:tracePt t="104303" x="7205663" y="6831013"/>
          <p14:tracePt t="104328" x="7224713" y="6848475"/>
          <p14:tracePt t="104378" x="7134225" y="6848475"/>
          <p14:tracePt t="104403" x="7010400" y="6848475"/>
          <p14:tracePt t="104428" x="6848475" y="6848475"/>
          <p14:tracePt t="104453" x="6705600" y="6831013"/>
          <p14:tracePt t="104478" x="6643688" y="6777038"/>
          <p14:tracePt t="104503" x="6608763" y="6732588"/>
          <p14:tracePt t="104528" x="6581775" y="6643688"/>
          <p14:tracePt t="104553" x="6581775" y="6581775"/>
          <p14:tracePt t="104578" x="6680200" y="6429375"/>
          <p14:tracePt t="104603" x="6858000" y="6340475"/>
          <p14:tracePt t="104628" x="7000875" y="6286500"/>
          <p14:tracePt t="104653" x="7072313" y="6286500"/>
          <p14:tracePt t="104678" x="7099300" y="6286500"/>
          <p14:tracePt t="104702" x="7170738" y="6313488"/>
          <p14:tracePt t="104728" x="7242175" y="6375400"/>
          <p14:tracePt t="104753" x="7277100" y="6411913"/>
          <p14:tracePt t="104778" x="7296150" y="6465888"/>
          <p14:tracePt t="104803" x="7296150" y="6537325"/>
          <p14:tracePt t="104828" x="7277100" y="6608763"/>
          <p14:tracePt t="104853" x="7197725" y="6670675"/>
          <p14:tracePt t="104878" x="7108825" y="6688138"/>
          <p14:tracePt t="104883" x="7062788" y="6688138"/>
          <p14:tracePt t="104903" x="7000875" y="6688138"/>
          <p14:tracePt t="104928" x="6929438" y="6688138"/>
          <p14:tracePt t="104953" x="6884988" y="6670675"/>
          <p14:tracePt t="104978" x="6769100" y="6626225"/>
          <p14:tracePt t="105003" x="6599238" y="6554788"/>
          <p14:tracePt t="105028" x="6491288" y="6510338"/>
          <p14:tracePt t="105053" x="6456363" y="6491288"/>
          <p14:tracePt t="105122" x="6446838" y="6491288"/>
          <p14:tracePt t="105210" x="6446838" y="6483350"/>
          <p14:tracePt t="105234" x="6446838" y="6473825"/>
          <p14:tracePt t="105242" x="6465888" y="6473825"/>
          <p14:tracePt t="105252" x="6491288" y="6465888"/>
          <p14:tracePt t="105278" x="6527800" y="6465888"/>
          <p14:tracePt t="105303" x="6562725" y="6465888"/>
          <p14:tracePt t="105328" x="6626225" y="6465888"/>
          <p14:tracePt t="105353" x="6769100" y="6500813"/>
          <p14:tracePt t="105377" x="6894513" y="6572250"/>
          <p14:tracePt t="105403" x="6902450" y="6581775"/>
          <p14:tracePt t="105428" x="6902450" y="6616700"/>
          <p14:tracePt t="105452" x="6894513" y="6661150"/>
          <p14:tracePt t="105478" x="6813550" y="6688138"/>
          <p14:tracePt t="105503" x="6697663" y="6715125"/>
          <p14:tracePt t="105527" x="6527800" y="6732588"/>
          <p14:tracePt t="105553" x="6269038" y="6732588"/>
          <p14:tracePt t="105577" x="6037263" y="6715125"/>
          <p14:tracePt t="105602" x="5973763" y="6688138"/>
          <p14:tracePt t="105627" x="5973763" y="6680200"/>
          <p14:tracePt t="105652" x="5973763" y="6670675"/>
          <p14:tracePt t="105677" x="5983288" y="6634163"/>
          <p14:tracePt t="105703" x="6081713" y="6616700"/>
          <p14:tracePt t="105728" x="6296025" y="6616700"/>
          <p14:tracePt t="105753" x="6491288" y="6634163"/>
          <p14:tracePt t="105777" x="6562725" y="6653213"/>
          <p14:tracePt t="105858" x="6562725" y="6661150"/>
          <p14:tracePt t="106130" x="6562725" y="6670675"/>
          <p14:tracePt t="106298" x="6562725" y="6653213"/>
          <p14:tracePt t="106306" x="6562725" y="6634163"/>
          <p14:tracePt t="106314" x="6562725" y="6599238"/>
          <p14:tracePt t="106327" x="6554788" y="6537325"/>
          <p14:tracePt t="106353" x="6483350" y="6323013"/>
          <p14:tracePt t="106377" x="6367463" y="5929313"/>
          <p14:tracePt t="106402" x="6286500" y="5653088"/>
          <p14:tracePt t="106427" x="6286500" y="5527675"/>
          <p14:tracePt t="106452" x="6296025" y="5500688"/>
          <p14:tracePt t="106478" x="6348413" y="5491163"/>
          <p14:tracePt t="106502" x="6572250" y="5491163"/>
          <p14:tracePt t="106527" x="6929438" y="5634038"/>
          <p14:tracePt t="106553" x="7331075" y="5919788"/>
          <p14:tracePt t="106577" x="7572375" y="6259513"/>
          <p14:tracePt t="106603" x="7599363" y="6446838"/>
          <p14:tracePt t="106627" x="7581900" y="6626225"/>
          <p14:tracePt t="106652" x="7439025" y="6786563"/>
          <p14:tracePt t="106677" x="7286625" y="6840538"/>
          <p14:tracePt t="106702" x="7062788" y="6840538"/>
          <p14:tracePt t="106727" x="6742113" y="6705600"/>
          <p14:tracePt t="106753" x="6429375" y="6456363"/>
          <p14:tracePt t="106777" x="6072188" y="5991225"/>
          <p14:tracePt t="106803" x="5840413" y="5589588"/>
          <p14:tracePt t="106827" x="5643563" y="5160963"/>
          <p14:tracePt t="106852" x="5562600" y="4803775"/>
          <p14:tracePt t="106877" x="5537200" y="4537075"/>
          <p14:tracePt t="106902" x="5545138" y="4367213"/>
          <p14:tracePt t="106907" x="5554663" y="4313238"/>
          <p14:tracePt t="106927" x="5626100" y="4214813"/>
          <p14:tracePt t="106953" x="5768975" y="4081463"/>
          <p14:tracePt t="106977" x="6099175" y="3929063"/>
          <p14:tracePt t="107002" x="6367463" y="3867150"/>
          <p14:tracePt t="107027" x="6572250" y="3867150"/>
          <p14:tracePt t="107052" x="6777038" y="3919538"/>
          <p14:tracePt t="107078" x="7027863" y="4116388"/>
          <p14:tracePt t="107102" x="7269163" y="4429125"/>
          <p14:tracePt t="107127" x="7429500" y="4803775"/>
          <p14:tracePt t="107153" x="7473950" y="5045075"/>
          <p14:tracePt t="107177" x="7429500" y="5268913"/>
          <p14:tracePt t="107203" x="7313613" y="5411788"/>
          <p14:tracePt t="107227" x="7143750" y="5500688"/>
          <p14:tracePt t="107252" x="6858000" y="5545138"/>
          <p14:tracePt t="107277" x="6626225" y="5545138"/>
          <p14:tracePt t="107302" x="6518275" y="5545138"/>
          <p14:tracePt t="107327" x="6456363" y="5545138"/>
          <p14:tracePt t="107353" x="6340475" y="5473700"/>
          <p14:tracePt t="107378" x="6232525" y="5375275"/>
          <p14:tracePt t="107402" x="6126163" y="5259388"/>
          <p14:tracePt t="107427" x="6010275" y="5126038"/>
          <p14:tracePt t="107452" x="5946775" y="5045075"/>
          <p14:tracePt t="107477" x="5857875" y="4938713"/>
          <p14:tracePt t="107502" x="5751513" y="4803775"/>
          <p14:tracePt t="107527" x="5680075" y="4697413"/>
          <p14:tracePt t="107552" x="5643563" y="4608513"/>
          <p14:tracePt t="107577" x="5634038" y="4581525"/>
          <p14:tracePt t="107602" x="5634038" y="4545013"/>
          <p14:tracePt t="107627" x="5661025" y="4456113"/>
          <p14:tracePt t="107652" x="5795963" y="4268788"/>
          <p14:tracePt t="107677" x="5919788" y="4108450"/>
          <p14:tracePt t="107702" x="6018213" y="4044950"/>
          <p14:tracePt t="107727" x="6143625" y="3990975"/>
          <p14:tracePt t="107752" x="6296025" y="3973513"/>
          <p14:tracePt t="107777" x="6483350" y="3983038"/>
          <p14:tracePt t="107803" x="6732588" y="4160838"/>
          <p14:tracePt t="107827" x="6956425" y="4438650"/>
          <p14:tracePt t="107852" x="7205663" y="4929188"/>
          <p14:tracePt t="107877" x="7313613" y="5303838"/>
          <p14:tracePt t="107902" x="7323138" y="5581650"/>
          <p14:tracePt t="107906" x="7323138" y="5653088"/>
          <p14:tracePt t="107927" x="7251700" y="5795963"/>
          <p14:tracePt t="107952" x="7108825" y="5983288"/>
          <p14:tracePt t="107977" x="6911975" y="6099175"/>
          <p14:tracePt t="108003" x="6411913" y="6180138"/>
          <p14:tracePt t="108027" x="6045200" y="6180138"/>
          <p14:tracePt t="108052" x="5697538" y="6081713"/>
          <p14:tracePt t="108077" x="5357813" y="5911850"/>
          <p14:tracePt t="108102" x="4946650" y="5626100"/>
          <p14:tracePt t="108127" x="4276725" y="5099050"/>
          <p14:tracePt t="108153" x="3562350" y="4483100"/>
          <p14:tracePt t="108177" x="3044825" y="3946525"/>
          <p14:tracePt t="108203" x="2776538" y="3500438"/>
          <p14:tracePt t="108227" x="2670175" y="3179763"/>
          <p14:tracePt t="108252" x="2652713" y="2938463"/>
          <p14:tracePt t="108277" x="2724150" y="2751138"/>
          <p14:tracePt t="108302" x="2919413" y="2598738"/>
          <p14:tracePt t="108327" x="3214688" y="2473325"/>
          <p14:tracePt t="108353" x="3562350" y="2374900"/>
          <p14:tracePt t="108377" x="3705225" y="2339975"/>
          <p14:tracePt t="108381" x="3795713" y="2330450"/>
          <p14:tracePt t="108402" x="4133850" y="2330450"/>
          <p14:tracePt t="108427" x="4956175" y="2643188"/>
          <p14:tracePt t="108452" x="5946775" y="3152775"/>
          <p14:tracePt t="108477" x="6419850" y="3482975"/>
          <p14:tracePt t="108502" x="6616700" y="3652838"/>
          <p14:tracePt t="108527" x="6724650" y="3867150"/>
          <p14:tracePt t="108552" x="6751638" y="4133850"/>
          <p14:tracePt t="108577" x="6751638" y="4465638"/>
          <p14:tracePt t="108603" x="6751638" y="4830763"/>
          <p14:tracePt t="108627" x="6680200" y="5126038"/>
          <p14:tracePt t="108652" x="6562725" y="5340350"/>
          <p14:tracePt t="108677" x="6419850" y="5483225"/>
          <p14:tracePt t="108702" x="6269038" y="5616575"/>
          <p14:tracePt t="108727" x="6126163" y="5724525"/>
          <p14:tracePt t="108752" x="6010275" y="5786438"/>
          <p14:tracePt t="108777" x="5857875" y="5848350"/>
          <p14:tracePt t="108802" x="5653088" y="5857875"/>
          <p14:tracePt t="108827" x="5402263" y="5840413"/>
          <p14:tracePt t="108852" x="5108575" y="5751513"/>
          <p14:tracePt t="108877" x="4830763" y="5643563"/>
          <p14:tracePt t="108882" x="4732338" y="5589588"/>
          <p14:tracePt t="108902" x="4527550" y="5483225"/>
          <p14:tracePt t="108927" x="4010025" y="5205413"/>
          <p14:tracePt t="108954" x="3473450" y="4973638"/>
          <p14:tracePt t="108977" x="3357563" y="4938713"/>
          <p14:tracePt t="109002" x="3179763" y="4929188"/>
          <p14:tracePt t="109027" x="3116263" y="4929188"/>
          <p14:tracePt t="109052" x="3062288" y="4965700"/>
          <p14:tracePt t="109077" x="3044825" y="5037138"/>
          <p14:tracePt t="109102" x="3044825" y="5205413"/>
          <p14:tracePt t="109127" x="3125788" y="5419725"/>
          <p14:tracePt t="109152" x="3251200" y="5670550"/>
          <p14:tracePt t="109177" x="3500438" y="6018213"/>
          <p14:tracePt t="109202" x="3990975" y="6562725"/>
          <p14:tracePt t="109227" x="4286250" y="6796088"/>
          <p14:tracePt t="109252" x="4438650" y="6848475"/>
          <p14:tracePt t="109277" x="4510088" y="6848475"/>
          <p14:tracePt t="109302" x="4527550" y="6848475"/>
          <p14:tracePt t="109426" x="4518025" y="6848475"/>
          <p14:tracePt t="109450" x="4510088" y="6848475"/>
          <p14:tracePt t="109546" x="4500563" y="6848475"/>
          <p14:tracePt t="110395" x="4491038" y="6848475"/>
          <p14:tracePt t="110402" x="4473575" y="6848475"/>
          <p14:tracePt t="110410" x="4419600" y="6848475"/>
          <p14:tracePt t="110427" x="4322763" y="6848475"/>
          <p14:tracePt t="110452" x="4116388" y="6848475"/>
          <p14:tracePt t="110477" x="3867150" y="6848475"/>
          <p14:tracePt t="110502" x="3660775" y="6848475"/>
          <p14:tracePt t="110527" x="3482975" y="6840538"/>
          <p14:tracePt t="110552" x="3340100" y="6759575"/>
          <p14:tracePt t="110577" x="3259138" y="6661150"/>
          <p14:tracePt t="110602" x="3187700" y="6545263"/>
          <p14:tracePt t="110627" x="3170238" y="6411913"/>
          <p14:tracePt t="110651" x="3170238" y="6232525"/>
          <p14:tracePt t="110677" x="3170238" y="6081713"/>
          <p14:tracePt t="110702" x="3170238" y="5965825"/>
          <p14:tracePt t="110727" x="3170238" y="5867400"/>
          <p14:tracePt t="110751" x="3197225" y="5786438"/>
          <p14:tracePt t="110777" x="3232150" y="5724525"/>
          <p14:tracePt t="110802" x="3268663" y="5670550"/>
          <p14:tracePt t="110827" x="3295650" y="5643563"/>
          <p14:tracePt t="110852" x="3303588" y="5634038"/>
          <p14:tracePt t="110877" x="3322638" y="5626100"/>
          <p14:tracePt t="110881" x="3348038" y="5608638"/>
          <p14:tracePt t="110902" x="3367088" y="5608638"/>
          <p14:tracePt t="110927" x="3411538" y="5589588"/>
          <p14:tracePt t="110952" x="3446463" y="5581650"/>
          <p14:tracePt t="110977" x="3490913" y="5581650"/>
          <p14:tracePt t="111002" x="3581400" y="5581650"/>
          <p14:tracePt t="111027" x="3679825" y="5589588"/>
          <p14:tracePt t="111052" x="3822700" y="5634038"/>
          <p14:tracePt t="111077" x="3973513" y="5697538"/>
          <p14:tracePt t="111102" x="4044950" y="5724525"/>
          <p14:tracePt t="111127" x="4062413" y="5741988"/>
          <p14:tracePt t="111152" x="4062413" y="5768975"/>
          <p14:tracePt t="111177" x="4062413" y="5786438"/>
          <p14:tracePt t="111202" x="4062413" y="5803900"/>
          <p14:tracePt t="111227" x="4062413" y="5822950"/>
          <p14:tracePt t="111338" x="4062413" y="5813425"/>
          <p14:tracePt t="111355" x="4062413" y="5803900"/>
          <p14:tracePt t="111362" x="4062413" y="5795963"/>
          <p14:tracePt t="111377" x="4062413" y="5786438"/>
          <p14:tracePt t="111402" x="4081463" y="5751513"/>
          <p14:tracePt t="111427" x="4108450" y="5724525"/>
          <p14:tracePt t="111452" x="4125913" y="5697538"/>
          <p14:tracePt t="111477" x="4143375" y="5661025"/>
          <p14:tracePt t="111502" x="4152900" y="5643563"/>
          <p14:tracePt t="111526" x="4160838" y="5634038"/>
          <p14:tracePt t="111552" x="4179888" y="5616575"/>
          <p14:tracePt t="111618" x="4179888" y="5608638"/>
          <p14:tracePt t="111674" x="4179888" y="5599113"/>
          <p14:tracePt t="111746" x="4179888" y="5589588"/>
          <p14:tracePt t="111826" x="4179888" y="5581650"/>
          <p14:tracePt t="111851" x="4170363" y="5572125"/>
          <p14:tracePt t="111882" x="4170363" y="5562600"/>
          <p14:tracePt t="111971" x="4160838" y="5562600"/>
          <p14:tracePt t="112098" x="4152900" y="5562600"/>
          <p14:tracePt t="112114" x="4143375" y="5562600"/>
          <p14:tracePt t="112126" x="4133850" y="5562600"/>
          <p14:tracePt t="112152" x="4125913" y="5562600"/>
          <p14:tracePt t="112186" x="4108450" y="5562600"/>
          <p14:tracePt t="112210" x="4098925" y="5562600"/>
          <p14:tracePt t="112227" x="4054475" y="5572125"/>
          <p14:tracePt t="112252" x="4010025" y="5589588"/>
          <p14:tracePt t="112277" x="3983038" y="5599113"/>
          <p14:tracePt t="112301" x="3965575" y="5608638"/>
          <p14:tracePt t="112327" x="3956050" y="5608638"/>
          <p14:tracePt t="112352" x="3938588" y="5616575"/>
          <p14:tracePt t="112377" x="3929063" y="5616575"/>
          <p14:tracePt t="113650" x="3919538" y="5616575"/>
          <p14:tracePt t="113746" x="3919538" y="5626100"/>
          <p14:tracePt t="114059" x="3919538" y="5643563"/>
          <p14:tracePt t="114066" x="3919538" y="5653088"/>
          <p14:tracePt t="114076" x="3929063" y="5680075"/>
          <p14:tracePt t="114101" x="3956050" y="5724525"/>
          <p14:tracePt t="114126" x="4044950" y="5848350"/>
          <p14:tracePt t="114151" x="4108450" y="5983288"/>
          <p14:tracePt t="114176" x="4143375" y="6054725"/>
          <p14:tracePt t="114201" x="4160838" y="6099175"/>
          <p14:tracePt t="114394" x="4160838" y="6108700"/>
          <p14:tracePt t="115042" x="4160838" y="6099175"/>
          <p14:tracePt t="115050" x="4133850" y="6081713"/>
          <p14:tracePt t="115058" x="4098925" y="6045200"/>
          <p14:tracePt t="115076" x="3990975" y="5946775"/>
          <p14:tracePt t="115101" x="3670300" y="5670550"/>
          <p14:tracePt t="115126" x="3446463" y="5438775"/>
          <p14:tracePt t="115151" x="3268663" y="5116513"/>
          <p14:tracePt t="115176" x="3170238" y="4786313"/>
          <p14:tracePt t="115201" x="3160713" y="4527550"/>
          <p14:tracePt t="115226" x="3402013" y="4214813"/>
          <p14:tracePt t="115251" x="3840163" y="4027488"/>
          <p14:tracePt t="115276" x="4473575" y="3929063"/>
          <p14:tracePt t="115301" x="5232400" y="3929063"/>
          <p14:tracePt t="115326" x="6126163" y="4179888"/>
          <p14:tracePt t="115351" x="6973888" y="4741863"/>
          <p14:tracePt t="115377" x="7661275" y="5554663"/>
          <p14:tracePt t="115401" x="7823200" y="5875338"/>
          <p14:tracePt t="115405" x="7875588" y="6000750"/>
          <p14:tracePt t="115426" x="7920038" y="6276975"/>
          <p14:tracePt t="115451" x="7858125" y="6527800"/>
          <p14:tracePt t="115476" x="7715250" y="6705600"/>
          <p14:tracePt t="115501" x="7527925" y="6823075"/>
          <p14:tracePt t="115526" x="7188200" y="6848475"/>
          <p14:tracePt t="115551" x="6527800" y="6796088"/>
          <p14:tracePt t="115576" x="5813425" y="6537325"/>
          <p14:tracePt t="115601" x="5054600" y="6108700"/>
          <p14:tracePt t="115626" x="4537075" y="5653088"/>
          <p14:tracePt t="115651" x="4357688" y="5419725"/>
          <p14:tracePt t="115676" x="4286250" y="5224463"/>
          <p14:tracePt t="115701" x="4286250" y="4973638"/>
          <p14:tracePt t="115726" x="4367213" y="4687888"/>
          <p14:tracePt t="115751" x="4500563" y="4473575"/>
          <p14:tracePt t="115777" x="4625975" y="4357688"/>
          <p14:tracePt t="115801" x="4830763" y="4276725"/>
          <p14:tracePt t="115826" x="5214938" y="4241800"/>
          <p14:tracePt t="115851" x="5473700" y="4241800"/>
          <p14:tracePt t="115876" x="5634038" y="4251325"/>
          <p14:tracePt t="115901" x="5670550" y="4251325"/>
          <p14:tracePt t="115905" x="5680075" y="4259263"/>
          <p14:tracePt t="115926" x="5680075" y="4276725"/>
          <p14:tracePt t="115951" x="5661025" y="4340225"/>
          <p14:tracePt t="115976" x="5626100" y="4438650"/>
          <p14:tracePt t="116001" x="5562600" y="4581525"/>
          <p14:tracePt t="116026" x="5491163" y="4741863"/>
          <p14:tracePt t="116051" x="5446713" y="4840288"/>
          <p14:tracePt t="116076" x="5419725" y="4919663"/>
          <p14:tracePt t="116101" x="5384800" y="5010150"/>
          <p14:tracePt t="116126" x="5348288" y="5089525"/>
          <p14:tracePt t="116151" x="5348288" y="5126038"/>
          <p14:tracePt t="116176" x="5340350" y="5153025"/>
          <p14:tracePt t="116201" x="5286375" y="5224463"/>
          <p14:tracePt t="116226" x="5170488" y="5295900"/>
          <p14:tracePt t="116251" x="5054600" y="5295900"/>
          <p14:tracePt t="116276" x="4759325" y="5224463"/>
          <p14:tracePt t="116301" x="4446588" y="5045075"/>
          <p14:tracePt t="116326" x="4197350" y="4848225"/>
          <p14:tracePt t="116351" x="4108450" y="4660900"/>
          <p14:tracePt t="116376" x="4098925" y="4446588"/>
          <p14:tracePt t="116401" x="4197350" y="4232275"/>
          <p14:tracePt t="116405" x="4251325" y="4160838"/>
          <p14:tracePt t="116426" x="4465638" y="4062413"/>
          <p14:tracePt t="116451" x="4813300" y="4044950"/>
          <p14:tracePt t="116476" x="5483225" y="4152900"/>
          <p14:tracePt t="116501" x="6527800" y="4581525"/>
          <p14:tracePt t="116526" x="7483475" y="5160963"/>
          <p14:tracePt t="116551" x="8010525" y="5661025"/>
          <p14:tracePt t="116576" x="8232775" y="5983288"/>
          <p14:tracePt t="116601" x="8277225" y="6296025"/>
          <p14:tracePt t="116626" x="8153400" y="6634163"/>
          <p14:tracePt t="116651" x="7947025" y="6831013"/>
          <p14:tracePt t="116676" x="7732713" y="6848475"/>
          <p14:tracePt t="116701" x="7456488" y="6848475"/>
          <p14:tracePt t="116726" x="7153275" y="6848475"/>
          <p14:tracePt t="116751" x="6715125" y="6831013"/>
          <p14:tracePt t="116776" x="6323013" y="6786563"/>
          <p14:tracePt t="116801" x="5884863" y="6670675"/>
          <p14:tracePt t="116826" x="5330825" y="6510338"/>
          <p14:tracePt t="116851" x="5108575" y="6394450"/>
          <p14:tracePt t="116876" x="5010150" y="6348413"/>
          <p14:tracePt t="116901" x="4983163" y="6340475"/>
          <p14:tracePt t="116930" x="4983163" y="6323013"/>
          <p14:tracePt t="116951" x="5000625" y="6323013"/>
          <p14:tracePt t="116976" x="5062538" y="6296025"/>
          <p14:tracePt t="117001" x="5160963" y="6296025"/>
          <p14:tracePt t="117026" x="5483225" y="6296025"/>
          <p14:tracePt t="117051" x="5768975" y="6296025"/>
          <p14:tracePt t="117076" x="5973763" y="6296025"/>
          <p14:tracePt t="117101" x="6010275" y="6296025"/>
          <p14:tracePt t="117186" x="6018213" y="6296025"/>
          <p14:tracePt t="117204" x="6018213" y="6303963"/>
          <p14:tracePt t="117210" x="6018213" y="6323013"/>
          <p14:tracePt t="117226" x="5991225" y="6348413"/>
          <p14:tracePt t="117251" x="5919788" y="6394450"/>
          <p14:tracePt t="117276" x="5840413" y="6419850"/>
          <p14:tracePt t="117300" x="5768975" y="6438900"/>
          <p14:tracePt t="117325" x="5697538" y="6456363"/>
          <p14:tracePt t="117350" x="5661025" y="6465888"/>
          <p14:tracePt t="117376" x="5653088" y="6473825"/>
          <p14:tracePt t="117530" x="5643563" y="6473825"/>
          <p14:tracePt t="117570" x="5643563" y="6465888"/>
          <p14:tracePt t="117586" x="5634038" y="6456363"/>
          <p14:tracePt t="117604" x="5634038" y="6446838"/>
          <p14:tracePt t="118018" x="5634038" y="6438900"/>
          <p14:tracePt t="118050" x="5634038" y="6419850"/>
          <p14:tracePt t="118066" x="5634038" y="6394450"/>
          <p14:tracePt t="118076" x="5643563" y="6375400"/>
          <p14:tracePt t="118101" x="5680075" y="6313488"/>
          <p14:tracePt t="118126" x="5705475" y="6276975"/>
          <p14:tracePt t="118151" x="5732463" y="6242050"/>
          <p14:tracePt t="118176" x="5732463" y="6232525"/>
          <p14:tracePt t="118227" x="5732463" y="6224588"/>
          <p14:tracePt t="118274" x="5732463" y="6205538"/>
          <p14:tracePt t="118282" x="5724525" y="6205538"/>
          <p14:tracePt t="118301" x="5705475" y="6180138"/>
          <p14:tracePt t="118326" x="5688013" y="6134100"/>
          <p14:tracePt t="118351" x="5670550" y="6116638"/>
          <p14:tracePt t="118376" x="5661025" y="6099175"/>
          <p14:tracePt t="118401" x="5643563" y="6089650"/>
          <p14:tracePt t="118426" x="5634038" y="6072188"/>
          <p14:tracePt t="118451" x="5626100" y="6062663"/>
          <p14:tracePt t="118500" x="5616575" y="6062663"/>
          <p14:tracePt t="119297" x="5608638" y="6062663"/>
          <p14:tracePt t="119426" x="5599113" y="6054725"/>
          <p14:tracePt t="119682" x="5581650" y="6054725"/>
        </p14:tracePtLst>
      </p14:laserTraceLst>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800" dirty="0">
                <a:solidFill>
                  <a:srgbClr val="002060"/>
                </a:solidFill>
                <a:latin typeface="Berlin Sans FB Demi" panose="020E0802020502020306" pitchFamily="34" charset="0"/>
              </a:rPr>
              <a:t>Ministry of higher Education                                     and Scientific Research</a:t>
            </a: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600" dirty="0">
                <a:solidFill>
                  <a:srgbClr val="002060"/>
                </a:solidFill>
                <a:latin typeface="Berlin Sans FB Demi" panose="020E0802020502020306" pitchFamily="34" charset="0"/>
              </a:rPr>
              <a:t>University of </a:t>
            </a:r>
            <a:r>
              <a:rPr lang="en-US" sz="1600" dirty="0" err="1">
                <a:solidFill>
                  <a:srgbClr val="002060"/>
                </a:solidFill>
                <a:latin typeface="Berlin Sans FB Demi" panose="020E0802020502020306" pitchFamily="34" charset="0"/>
              </a:rPr>
              <a:t>Basrah</a:t>
            </a:r>
            <a:r>
              <a:rPr lang="en-US" sz="1600" dirty="0">
                <a:solidFill>
                  <a:srgbClr val="002060"/>
                </a:solidFill>
                <a:latin typeface="Berlin Sans FB Demi" panose="020E0802020502020306" pitchFamily="34" charset="0"/>
              </a:rPr>
              <a:t>                Al-</a:t>
            </a:r>
            <a:r>
              <a:rPr lang="en-US" sz="1600" dirty="0" err="1">
                <a:solidFill>
                  <a:srgbClr val="002060"/>
                </a:solidFill>
                <a:latin typeface="Berlin Sans FB Demi" panose="020E0802020502020306" pitchFamily="34" charset="0"/>
              </a:rPr>
              <a:t>zahraa</a:t>
            </a:r>
            <a:r>
              <a:rPr lang="en-US" sz="1600" dirty="0">
                <a:solidFill>
                  <a:srgbClr val="002060"/>
                </a:solidFill>
                <a:latin typeface="Berlin Sans FB Demi" panose="020E0802020502020306" pitchFamily="34" charset="0"/>
              </a:rPr>
              <a:t> medical college</a:t>
            </a:r>
          </a:p>
        </p:txBody>
      </p:sp>
      <p:sp>
        <p:nvSpPr>
          <p:cNvPr id="9" name="Rectangle 8"/>
          <p:cNvSpPr/>
          <p:nvPr/>
        </p:nvSpPr>
        <p:spPr>
          <a:xfrm>
            <a:off x="0" y="6400800"/>
            <a:ext cx="9144000" cy="45489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245"/>
          <a:stretch/>
        </p:blipFill>
        <p:spPr>
          <a:xfrm>
            <a:off x="8368937" y="6409955"/>
            <a:ext cx="775063" cy="450618"/>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481" y="960960"/>
            <a:ext cx="7868204" cy="5215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a:extLst>
              <a:ext uri="{FF2B5EF4-FFF2-40B4-BE49-F238E27FC236}">
                <a16:creationId xmlns:a16="http://schemas.microsoft.com/office/drawing/2014/main" id="{2B82E0CC-1CBB-4B5B-AAD9-A456FB73A770}"/>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114800" y="1"/>
            <a:ext cx="761999" cy="685800"/>
          </a:xfrm>
          <a:prstGeom prst="rect">
            <a:avLst/>
          </a:prstGeom>
        </p:spPr>
      </p:pic>
      <p:pic>
        <p:nvPicPr>
          <p:cNvPr id="11" name="Picture 2" descr="ÙØªÙØ¬Ø© Ø¨Ø­Ø« Ø§ÙØµÙØ± Ø¹Ù âªbook iconâ¬â">
            <a:extLst>
              <a:ext uri="{FF2B5EF4-FFF2-40B4-BE49-F238E27FC236}">
                <a16:creationId xmlns:a16="http://schemas.microsoft.com/office/drawing/2014/main" id="{195AA1B1-E653-4DBC-85A3-45B992EC959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64" y="6388169"/>
            <a:ext cx="480151" cy="480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401258"/>
      </p:ext>
    </p:extLst>
  </p:cSld>
  <p:clrMapOvr>
    <a:masterClrMapping/>
  </p:clrMapOvr>
  <mc:AlternateContent xmlns:mc="http://schemas.openxmlformats.org/markup-compatibility/2006" xmlns:p14="http://schemas.microsoft.com/office/powerpoint/2010/main">
    <mc:Choice Requires="p14">
      <p:transition spd="slow" p14:dur="2000" advTm="28943"/>
    </mc:Choice>
    <mc:Fallback xmlns="">
      <p:transition spd="slow" advTm="289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3A86A75C-4F4B-4683-9AE1-C65F6400EC91}">
      <p14:laserTraceLst xmlns:p14="http://schemas.microsoft.com/office/powerpoint/2010/main">
        <p14:tracePtLst>
          <p14:tracePt t="590" x="5572125" y="6054725"/>
          <p14:tracePt t="749" x="5562600" y="6054725"/>
          <p14:tracePt t="3654" x="5572125" y="6045200"/>
          <p14:tracePt t="3670" x="5581650" y="6037263"/>
          <p14:tracePt t="3680" x="5599113" y="6027738"/>
          <p14:tracePt t="3702" x="5634038" y="5991225"/>
          <p14:tracePt t="3726" x="5653088" y="5965825"/>
          <p14:tracePt t="3751" x="5661025" y="5938838"/>
          <p14:tracePt t="3776" x="5661025" y="5875338"/>
          <p14:tracePt t="3801" x="5670550" y="5840413"/>
          <p14:tracePt t="3826" x="5697538" y="5768975"/>
          <p14:tracePt t="3851" x="5724525" y="5680075"/>
          <p14:tracePt t="3855" x="5732463" y="5653088"/>
          <p14:tracePt t="3876" x="5741988" y="5616575"/>
          <p14:tracePt t="3901" x="5741988" y="5581650"/>
          <p14:tracePt t="3926" x="5759450" y="5554663"/>
          <p14:tracePt t="3951" x="5759450" y="5537200"/>
          <p14:tracePt t="3976" x="5759450" y="5500688"/>
          <p14:tracePt t="4001" x="5759450" y="5465763"/>
          <p14:tracePt t="4026" x="5724525" y="5419725"/>
          <p14:tracePt t="4051" x="5715000" y="5375275"/>
          <p14:tracePt t="4076" x="5680075" y="5340350"/>
          <p14:tracePt t="4101" x="5626100" y="5276850"/>
          <p14:tracePt t="4126" x="5599113" y="5241925"/>
          <p14:tracePt t="4151" x="5589588" y="5232400"/>
          <p14:tracePt t="5126" x="5589588" y="5224463"/>
          <p14:tracePt t="5134" x="5572125" y="5224463"/>
          <p14:tracePt t="5310" x="5562600" y="5224463"/>
          <p14:tracePt t="5318" x="5554663" y="5224463"/>
          <p14:tracePt t="5334" x="5545138" y="5224463"/>
          <p14:tracePt t="5351" x="5527675" y="5224463"/>
          <p14:tracePt t="5376" x="5500688" y="5214938"/>
          <p14:tracePt t="5401" x="5483225" y="5197475"/>
          <p14:tracePt t="5426" x="5465763" y="5180013"/>
          <p14:tracePt t="5451" x="5446713" y="5143500"/>
          <p14:tracePt t="5476" x="5419725" y="5072063"/>
          <p14:tracePt t="5501" x="5402263" y="5010150"/>
          <p14:tracePt t="5526" x="5402263" y="4973638"/>
          <p14:tracePt t="5576" x="5402263" y="4965700"/>
          <p14:tracePt t="5601" x="5402263" y="4938713"/>
          <p14:tracePt t="5626" x="5456238" y="4911725"/>
          <p14:tracePt t="5651" x="5518150" y="4884738"/>
          <p14:tracePt t="5676" x="5572125" y="4875213"/>
          <p14:tracePt t="5701" x="5589588" y="4875213"/>
          <p14:tracePt t="5782" x="5599113" y="4875213"/>
          <p14:tracePt t="5877" x="5589588" y="4894263"/>
          <p14:tracePt t="5886" x="5537200" y="4919663"/>
          <p14:tracePt t="5901" x="5473700" y="4929188"/>
          <p14:tracePt t="5926" x="5367338" y="4965700"/>
          <p14:tracePt t="5951" x="5268913" y="4965700"/>
          <p14:tracePt t="5976" x="5108575" y="4884738"/>
          <p14:tracePt t="6001" x="5000625" y="4786313"/>
          <p14:tracePt t="6026" x="4919663" y="4687888"/>
          <p14:tracePt t="6051" x="4902200" y="4643438"/>
          <p14:tracePt t="6076" x="4902200" y="4625975"/>
          <p14:tracePt t="6101" x="4902200" y="4598988"/>
          <p14:tracePt t="6126" x="4938713" y="4562475"/>
          <p14:tracePt t="6151" x="5000625" y="4537075"/>
          <p14:tracePt t="6176" x="5126038" y="4500563"/>
          <p14:tracePt t="6201" x="5340350" y="4473575"/>
          <p14:tracePt t="6226" x="5634038" y="4473575"/>
          <p14:tracePt t="6251" x="5929313" y="4491038"/>
          <p14:tracePt t="6276" x="6072188" y="4537075"/>
          <p14:tracePt t="6302" x="6126163" y="4554538"/>
          <p14:tracePt t="6326" x="6143625" y="4598988"/>
          <p14:tracePt t="6351" x="6153150" y="4697413"/>
          <p14:tracePt t="6376" x="6116638" y="4822825"/>
          <p14:tracePt t="6401" x="6072188" y="4857750"/>
          <p14:tracePt t="6426" x="5911850" y="4902200"/>
          <p14:tracePt t="6451" x="5554663" y="4911725"/>
          <p14:tracePt t="6476" x="5054600" y="4768850"/>
          <p14:tracePt t="6501" x="4652963" y="4572000"/>
          <p14:tracePt t="6526" x="4313238" y="4276725"/>
          <p14:tracePt t="6551" x="4197350" y="4081463"/>
          <p14:tracePt t="6576" x="4187825" y="3946525"/>
          <p14:tracePt t="6601" x="4224338" y="3813175"/>
          <p14:tracePt t="6626" x="4313238" y="3732213"/>
          <p14:tracePt t="6651" x="4491038" y="3687763"/>
          <p14:tracePt t="6676" x="4768850" y="3687763"/>
          <p14:tracePt t="6701" x="5143500" y="3714750"/>
          <p14:tracePt t="6726" x="5589588" y="3929063"/>
          <p14:tracePt t="6751" x="5840413" y="4187825"/>
          <p14:tracePt t="6776" x="5929313" y="4473575"/>
          <p14:tracePt t="6801" x="5946775" y="4714875"/>
          <p14:tracePt t="6826" x="5894388" y="4894263"/>
          <p14:tracePt t="6851" x="5795963" y="5018088"/>
          <p14:tracePt t="6854" x="5732463" y="5045075"/>
          <p14:tracePt t="6876" x="5581650" y="5108575"/>
          <p14:tracePt t="6901" x="5187950" y="5153025"/>
          <p14:tracePt t="6926" x="4867275" y="5072063"/>
          <p14:tracePt t="6951" x="4581525" y="4857750"/>
          <p14:tracePt t="6976" x="4330700" y="4652963"/>
          <p14:tracePt t="7001" x="4214813" y="4483100"/>
          <p14:tracePt t="7026" x="4179888" y="4384675"/>
          <p14:tracePt t="7051" x="4179888" y="4348163"/>
          <p14:tracePt t="7076" x="4232275" y="4276725"/>
          <p14:tracePt t="7100" x="4330700" y="4224338"/>
          <p14:tracePt t="7126" x="4438650" y="4205288"/>
          <p14:tracePt t="7151" x="4581525" y="4205288"/>
          <p14:tracePt t="7176" x="4902200" y="4348163"/>
          <p14:tracePt t="7201" x="5286375" y="4527550"/>
          <p14:tracePt t="7226" x="5581650" y="4732338"/>
          <p14:tracePt t="7251" x="5822950" y="4956175"/>
          <p14:tracePt t="7276" x="6000750" y="5187950"/>
          <p14:tracePt t="7301" x="6027738" y="5313363"/>
          <p14:tracePt t="7326" x="6027738" y="5375275"/>
          <p14:tracePt t="7350" x="5929313" y="5394325"/>
          <p14:tracePt t="7376" x="5697538" y="5394325"/>
          <p14:tracePt t="7400" x="5251450" y="5286375"/>
          <p14:tracePt t="7426" x="4786313" y="4973638"/>
          <p14:tracePt t="7451" x="4465638" y="4697413"/>
          <p14:tracePt t="7476" x="4322763" y="4483100"/>
          <p14:tracePt t="7501" x="4295775" y="4322763"/>
          <p14:tracePt t="7526" x="4357688" y="4160838"/>
          <p14:tracePt t="7550" x="4510088" y="3990975"/>
          <p14:tracePt t="7575" x="4732338" y="3875088"/>
          <p14:tracePt t="7601" x="4857750" y="3857625"/>
          <p14:tracePt t="7626" x="5072063" y="3857625"/>
          <p14:tracePt t="7651" x="5357813" y="3857625"/>
          <p14:tracePt t="7676" x="5608638" y="3983038"/>
          <p14:tracePt t="7701" x="5751513" y="4116388"/>
          <p14:tracePt t="7726" x="5813425" y="4268788"/>
          <p14:tracePt t="7750" x="5813425" y="4375150"/>
          <p14:tracePt t="7776" x="5705475" y="4554538"/>
          <p14:tracePt t="7801" x="5527675" y="4670425"/>
          <p14:tracePt t="7826" x="5303838" y="4724400"/>
          <p14:tracePt t="7850" x="5000625" y="4687888"/>
          <p14:tracePt t="7854" x="4830763" y="4643438"/>
          <p14:tracePt t="7876" x="4483100" y="4446588"/>
          <p14:tracePt t="7901" x="4037013" y="4081463"/>
          <p14:tracePt t="7925" x="3857625" y="3875088"/>
          <p14:tracePt t="7950" x="3857625" y="3768725"/>
          <p14:tracePt t="7975" x="3973513" y="3571875"/>
          <p14:tracePt t="8000" x="4152900" y="3455988"/>
          <p14:tracePt t="8025" x="4348163" y="3411538"/>
          <p14:tracePt t="8050" x="4562475" y="3411538"/>
          <p14:tracePt t="8076" x="4786313" y="3482975"/>
          <p14:tracePt t="8101" x="4894263" y="3554413"/>
          <p14:tracePt t="8126" x="4929188" y="3616325"/>
          <p14:tracePt t="8150" x="4938713" y="3670300"/>
          <p14:tracePt t="8175" x="4938713" y="3822700"/>
          <p14:tracePt t="8200" x="4894263" y="3973513"/>
          <p14:tracePt t="8225" x="4822825" y="4062413"/>
          <p14:tracePt t="8250" x="4714875" y="4108450"/>
          <p14:tracePt t="8276" x="4589463" y="4108450"/>
          <p14:tracePt t="8301" x="4527550" y="4098925"/>
          <p14:tracePt t="8326" x="4473575" y="4027488"/>
          <p14:tracePt t="8350" x="4465638" y="3956050"/>
          <p14:tracePt t="8375" x="4473575" y="3857625"/>
          <p14:tracePt t="8401" x="4554538" y="3759200"/>
          <p14:tracePt t="8425" x="4625975" y="3705225"/>
          <p14:tracePt t="8450" x="4786313" y="3670300"/>
          <p14:tracePt t="8475" x="5018088" y="3652838"/>
          <p14:tracePt t="8501" x="5268913" y="3652838"/>
          <p14:tracePt t="8526" x="5527675" y="3724275"/>
          <p14:tracePt t="8550" x="5572125" y="3751263"/>
          <p14:tracePt t="8575" x="5599113" y="3795713"/>
          <p14:tracePt t="8600" x="5626100" y="3919538"/>
          <p14:tracePt t="8625" x="5643563" y="4098925"/>
          <p14:tracePt t="8650" x="5626100" y="4241800"/>
          <p14:tracePt t="8676" x="5562600" y="4340225"/>
          <p14:tracePt t="8701" x="5537200" y="4367213"/>
          <p14:tracePt t="8726" x="5456238" y="4384675"/>
          <p14:tracePt t="8750" x="5384800" y="4384675"/>
          <p14:tracePt t="8775" x="5303838" y="4375150"/>
          <p14:tracePt t="8800" x="5241925" y="4348163"/>
          <p14:tracePt t="8825" x="5197475" y="4322763"/>
          <p14:tracePt t="8850" x="5170488" y="4276725"/>
          <p14:tracePt t="8854" x="5160963" y="4259263"/>
          <p14:tracePt t="8875" x="5160963" y="4224338"/>
          <p14:tracePt t="8901" x="5160963" y="4187825"/>
          <p14:tracePt t="8925" x="5160963" y="4133850"/>
          <p14:tracePt t="8975" x="5160963" y="4116388"/>
          <p14:tracePt t="9000" x="5160963" y="4108450"/>
          <p14:tracePt t="10373" x="5153025" y="4108450"/>
          <p14:tracePt t="10381" x="5143500" y="4108450"/>
          <p14:tracePt t="10400" x="5108575" y="4108450"/>
          <p14:tracePt t="10425" x="5000625" y="4108450"/>
          <p14:tracePt t="10450" x="4848225" y="4108450"/>
          <p14:tracePt t="10475" x="4652963" y="4108450"/>
          <p14:tracePt t="10500" x="4340225" y="4098925"/>
          <p14:tracePt t="10525" x="3867150" y="4000500"/>
          <p14:tracePt t="10550" x="3714750" y="3956050"/>
          <p14:tracePt t="10575" x="3554413" y="3867150"/>
          <p14:tracePt t="10600" x="3419475" y="3751263"/>
          <p14:tracePt t="10625" x="3375025" y="3670300"/>
          <p14:tracePt t="10650" x="3367088" y="3581400"/>
          <p14:tracePt t="10675" x="3367088" y="3544888"/>
          <p14:tracePt t="10700" x="3367088" y="3517900"/>
          <p14:tracePt t="10725" x="3375025" y="3473450"/>
          <p14:tracePt t="10750" x="3411538" y="3455988"/>
          <p14:tracePt t="10775" x="3536950" y="3411538"/>
          <p14:tracePt t="10800" x="3759200" y="3384550"/>
          <p14:tracePt t="10825" x="4108450" y="3384550"/>
          <p14:tracePt t="10850" x="4465638" y="3438525"/>
          <p14:tracePt t="10853" x="4572000" y="3446463"/>
          <p14:tracePt t="10875" x="4724400" y="3490913"/>
          <p14:tracePt t="10900" x="4884738" y="3544888"/>
          <p14:tracePt t="10925" x="4946650" y="3571875"/>
          <p14:tracePt t="10950" x="4973638" y="3589338"/>
          <p14:tracePt t="10975" x="4983163" y="3598863"/>
          <p14:tracePt t="11000" x="5000625" y="3608388"/>
          <p14:tracePt t="11025" x="5010150" y="3625850"/>
          <p14:tracePt t="11050" x="5027613" y="3652838"/>
          <p14:tracePt t="11075" x="5027613" y="3697288"/>
          <p14:tracePt t="11100" x="5027613" y="3732213"/>
          <p14:tracePt t="11198" x="5027613" y="3741738"/>
          <p14:tracePt t="14310" x="5037138" y="3732213"/>
          <p14:tracePt t="14318" x="5081588" y="3652838"/>
          <p14:tracePt t="14329" x="5153025" y="3554413"/>
          <p14:tracePt t="14350" x="5491163" y="2786063"/>
          <p14:tracePt t="14374" x="5919788" y="1919288"/>
          <p14:tracePt t="14400" x="5983288" y="1785938"/>
          <p14:tracePt t="14702" x="5973763" y="1785938"/>
          <p14:tracePt t="14710" x="5911850" y="1785938"/>
          <p14:tracePt t="14725" x="5848350" y="1776413"/>
          <p14:tracePt t="14750" x="5491163" y="1608138"/>
          <p14:tracePt t="14774" x="5446713" y="1608138"/>
          <p14:tracePt t="14800" x="5411788" y="1643063"/>
          <p14:tracePt t="14825" x="5214938" y="2081213"/>
          <p14:tracePt t="14850" x="4884738" y="3375025"/>
          <p14:tracePt t="14853" x="4848225" y="3867150"/>
          <p14:tracePt t="14874" x="4848225" y="4616450"/>
          <p14:tracePt t="14900" x="4848225" y="5705475"/>
          <p14:tracePt t="14925" x="4848225" y="6367463"/>
          <p14:tracePt t="14950" x="4848225" y="6581775"/>
          <p14:tracePt t="15133" x="4848225" y="6589713"/>
          <p14:tracePt t="15158" x="4857750" y="6589713"/>
          <p14:tracePt t="15166" x="4857750" y="6581775"/>
          <p14:tracePt t="15174" x="4848225" y="6554788"/>
          <p14:tracePt t="15199" x="4537075" y="6367463"/>
          <p14:tracePt t="15224" x="4322763" y="6215063"/>
          <p14:tracePt t="15249" x="4259263" y="6134100"/>
          <p14:tracePt t="15275" x="4251325" y="6018213"/>
          <p14:tracePt t="15300" x="4251325" y="5732463"/>
          <p14:tracePt t="15325" x="4251325" y="5589588"/>
          <p14:tracePt t="15350" x="4251325" y="5340350"/>
          <p14:tracePt t="15375" x="4224338" y="5160963"/>
          <p14:tracePt t="15399" x="4224338" y="4867275"/>
          <p14:tracePt t="15424" x="4313238" y="4518025"/>
          <p14:tracePt t="15449" x="4411663" y="4367213"/>
          <p14:tracePt t="15475" x="4491038" y="4286250"/>
          <p14:tracePt t="15500" x="4705350" y="4170363"/>
          <p14:tracePt t="15525" x="4813300" y="4133850"/>
          <p14:tracePt t="15550" x="4875213" y="4125913"/>
          <p14:tracePt t="15574" x="4884738" y="4125913"/>
          <p14:tracePt t="15624" x="4884738" y="4143375"/>
          <p14:tracePt t="15649" x="4875213" y="4241800"/>
          <p14:tracePt t="15674" x="4813300" y="4367213"/>
          <p14:tracePt t="15699" x="4803775" y="4402138"/>
          <p14:tracePt t="15724" x="4803775" y="4411663"/>
          <p14:tracePt t="15750" x="4803775" y="4670425"/>
          <p14:tracePt t="15774" x="4741863" y="4902200"/>
          <p14:tracePt t="15799" x="4705350" y="4929188"/>
          <p14:tracePt t="15824" x="4679950" y="4938713"/>
          <p14:tracePt t="15849" x="4670425" y="4938713"/>
          <p14:tracePt t="15854" x="4643438" y="4938713"/>
          <p14:tracePt t="15874" x="4616450" y="4938713"/>
          <p14:tracePt t="15900" x="4537075" y="4911725"/>
          <p14:tracePt t="15924" x="4473575" y="4884738"/>
          <p14:tracePt t="15950" x="4456113" y="4875213"/>
          <p14:tracePt t="15975" x="4456113" y="4867275"/>
          <p14:tracePt t="16024" x="4456113" y="4857750"/>
          <p14:tracePt t="16719" x="4465638" y="4857750"/>
          <p14:tracePt t="16727" x="4465638" y="4867275"/>
          <p14:tracePt t="16750" x="4473575" y="4875213"/>
          <p14:tracePt t="16782" x="4473575" y="4884738"/>
          <p14:tracePt t="16814" x="4473575" y="4894263"/>
          <p14:tracePt t="16854" x="4473575" y="4902200"/>
          <p14:tracePt t="16886" x="4473575" y="4911725"/>
          <p14:tracePt t="16902" x="4446588" y="4911725"/>
          <p14:tracePt t="16910" x="4438650" y="4911725"/>
          <p14:tracePt t="16924" x="4411663" y="4911725"/>
          <p14:tracePt t="16949" x="4241800" y="4911725"/>
          <p14:tracePt t="16974" x="4125913" y="4894263"/>
          <p14:tracePt t="16999" x="4044950" y="4840288"/>
          <p14:tracePt t="17024" x="3938588" y="4741863"/>
          <p14:tracePt t="17049" x="3857625" y="4652963"/>
          <p14:tracePt t="17074" x="3813175" y="4562475"/>
          <p14:tracePt t="17099" x="3786188" y="4527550"/>
          <p14:tracePt t="17124" x="3776663" y="4473575"/>
          <p14:tracePt t="17149" x="3776663" y="4419600"/>
          <p14:tracePt t="17174" x="3776663" y="4394200"/>
          <p14:tracePt t="17199" x="3840163" y="4340225"/>
          <p14:tracePt t="17224" x="3938588" y="4295775"/>
          <p14:tracePt t="17249" x="4071938" y="4251325"/>
          <p14:tracePt t="17274" x="4179888" y="4205288"/>
          <p14:tracePt t="17299" x="4303713" y="4187825"/>
          <p14:tracePt t="17324" x="4446588" y="4179888"/>
          <p14:tracePt t="17349" x="4679950" y="4179888"/>
          <p14:tracePt t="17374" x="4884738" y="4179888"/>
          <p14:tracePt t="17399" x="5081588" y="4205288"/>
          <p14:tracePt t="17424" x="5205413" y="4251325"/>
          <p14:tracePt t="17449" x="5276850" y="4303713"/>
          <p14:tracePt t="17474" x="5303838" y="4348163"/>
          <p14:tracePt t="17499" x="5303838" y="4411663"/>
          <p14:tracePt t="17524" x="5241925" y="4518025"/>
          <p14:tracePt t="17549" x="5072063" y="4581525"/>
          <p14:tracePt t="17574" x="4803775" y="4608513"/>
          <p14:tracePt t="17599" x="4456113" y="4545013"/>
          <p14:tracePt t="17624" x="4017963" y="4402138"/>
          <p14:tracePt t="17649" x="3652838" y="4214813"/>
          <p14:tracePt t="17674" x="3384550" y="4010025"/>
          <p14:tracePt t="17699" x="3251200" y="3830638"/>
          <p14:tracePt t="17724" x="3232150" y="3652838"/>
          <p14:tracePt t="17749" x="3259138" y="3465513"/>
          <p14:tracePt t="17774" x="3402013" y="3330575"/>
          <p14:tracePt t="17799" x="3616325" y="3214688"/>
          <p14:tracePt t="17824" x="3867150" y="3160713"/>
          <p14:tracePt t="17849" x="4133850" y="3125788"/>
          <p14:tracePt t="17853" x="4214813" y="3125788"/>
          <p14:tracePt t="17874" x="4348163" y="3125788"/>
          <p14:tracePt t="17899" x="4537075" y="3125788"/>
          <p14:tracePt t="17924" x="4776788" y="3197225"/>
          <p14:tracePt t="17949" x="5045075" y="3340100"/>
          <p14:tracePt t="17974" x="5170488" y="3446463"/>
          <p14:tracePt t="17999" x="5313363" y="3616325"/>
          <p14:tracePt t="18024" x="5402263" y="3830638"/>
          <p14:tracePt t="18049" x="5402263" y="3990975"/>
          <p14:tracePt t="18074" x="5340350" y="4143375"/>
          <p14:tracePt t="18099" x="5224463" y="4241800"/>
          <p14:tracePt t="18124" x="5099050" y="4276725"/>
          <p14:tracePt t="18149" x="4840288" y="4276725"/>
          <p14:tracePt t="18174" x="4554538" y="4214813"/>
          <p14:tracePt t="18199" x="4259263" y="4089400"/>
          <p14:tracePt t="18224" x="3983038" y="3875088"/>
          <p14:tracePt t="18249" x="3768725" y="3625850"/>
          <p14:tracePt t="18274" x="3751263" y="3446463"/>
          <p14:tracePt t="18299" x="3822700" y="3205163"/>
          <p14:tracePt t="18324" x="3956050" y="3062288"/>
          <p14:tracePt t="18349" x="4116388" y="2973388"/>
          <p14:tracePt t="18374" x="4313238" y="2911475"/>
          <p14:tracePt t="18399" x="4598988" y="2894013"/>
          <p14:tracePt t="18424" x="4894263" y="2894013"/>
          <p14:tracePt t="18449" x="5143500" y="2973388"/>
          <p14:tracePt t="18474" x="5340350" y="3062288"/>
          <p14:tracePt t="18499" x="5491163" y="3187700"/>
          <p14:tracePt t="18524" x="5581650" y="3357563"/>
          <p14:tracePt t="18549" x="5616575" y="3544888"/>
          <p14:tracePt t="18574" x="5616575" y="3643313"/>
          <p14:tracePt t="18599" x="5562600" y="3714750"/>
          <p14:tracePt t="18624" x="5465763" y="3751263"/>
          <p14:tracePt t="18649" x="5367338" y="3751263"/>
          <p14:tracePt t="18674" x="5232400" y="3751263"/>
          <p14:tracePt t="18699" x="5072063" y="3724275"/>
          <p14:tracePt t="18724" x="4919663" y="3652838"/>
          <p14:tracePt t="18749" x="4776788" y="3527425"/>
          <p14:tracePt t="18774" x="4732338" y="3473450"/>
          <p14:tracePt t="18799" x="4732338" y="3419475"/>
          <p14:tracePt t="18824" x="4732338" y="3367088"/>
          <p14:tracePt t="18849" x="4759325" y="3330575"/>
          <p14:tracePt t="18853" x="4768850" y="3330575"/>
          <p14:tracePt t="18874" x="4786313" y="3313113"/>
          <p14:tracePt t="18899" x="4795838" y="3313113"/>
          <p14:tracePt t="18924" x="4830763" y="3313113"/>
          <p14:tracePt t="18949" x="4875213" y="3322638"/>
          <p14:tracePt t="18974" x="4894263" y="3322638"/>
          <p14:tracePt t="19024" x="4902200" y="3330575"/>
          <p14:tracePt t="19049" x="4919663" y="3357563"/>
          <p14:tracePt t="19074" x="4929188" y="3394075"/>
          <p14:tracePt t="19099" x="4938713" y="3438525"/>
          <p14:tracePt t="19124" x="4965700" y="3517900"/>
          <p14:tracePt t="19149" x="4983163" y="3589338"/>
          <p14:tracePt t="19174" x="4983163" y="3660775"/>
          <p14:tracePt t="19199" x="4991100" y="3705225"/>
          <p14:tracePt t="19224" x="4991100" y="3741738"/>
          <p14:tracePt t="19249" x="4991100" y="3768725"/>
          <p14:tracePt t="19274" x="4991100" y="3776663"/>
          <p14:tracePt t="19298" x="4991100" y="3795713"/>
          <p14:tracePt t="19323" x="4991100" y="3803650"/>
          <p14:tracePt t="19349" x="4991100" y="3813175"/>
          <p14:tracePt t="19374" x="4983163" y="3813175"/>
          <p14:tracePt t="19399" x="4973638" y="3813175"/>
          <p14:tracePt t="19424" x="4956175" y="3813175"/>
          <p14:tracePt t="19449" x="4946650" y="3813175"/>
          <p14:tracePt t="19474" x="4938713" y="3813175"/>
          <p14:tracePt t="19527" x="4929188" y="3813175"/>
          <p14:tracePt t="19606" x="4919663" y="3813175"/>
          <p14:tracePt t="19622" x="4902200" y="3813175"/>
          <p14:tracePt t="19630" x="4894263" y="3813175"/>
          <p14:tracePt t="19710" x="4884738" y="3813175"/>
          <p14:tracePt t="19846" x="4884738" y="3822700"/>
          <p14:tracePt t="19870" x="4884738" y="3840163"/>
          <p14:tracePt t="19886" x="4894263" y="3848100"/>
          <p14:tracePt t="19899" x="4902200" y="3857625"/>
          <p14:tracePt t="19924" x="4929188" y="3884613"/>
          <p14:tracePt t="19949" x="4973638" y="3929063"/>
          <p14:tracePt t="19974" x="5054600" y="4010025"/>
          <p14:tracePt t="19999" x="5072063" y="4044950"/>
          <p14:tracePt t="20024" x="5081588" y="4054475"/>
          <p14:tracePt t="20049" x="5081588" y="4071938"/>
          <p14:tracePt t="20074" x="5081588" y="4089400"/>
          <p14:tracePt t="20099" x="5081588" y="4108450"/>
          <p14:tracePt t="20124" x="5037138" y="4108450"/>
          <p14:tracePt t="20149" x="4965700" y="4108450"/>
          <p14:tracePt t="20174" x="4875213" y="4098925"/>
          <p14:tracePt t="20199" x="4768850" y="4062413"/>
          <p14:tracePt t="20224" x="4616450" y="3973513"/>
          <p14:tracePt t="20249" x="4419600" y="3813175"/>
          <p14:tracePt t="20274" x="4232275" y="3679825"/>
          <p14:tracePt t="20299" x="4187825" y="3633788"/>
          <p14:tracePt t="20324" x="4187825" y="3625850"/>
          <p14:tracePt t="20374" x="4187825" y="3581400"/>
          <p14:tracePt t="20399" x="4187825" y="3554413"/>
          <p14:tracePt t="20424" x="4187825" y="3527425"/>
          <p14:tracePt t="20449" x="4232275" y="3490913"/>
          <p14:tracePt t="20474" x="4295775" y="3465513"/>
          <p14:tracePt t="20499" x="4322763" y="3455988"/>
          <p14:tracePt t="20524" x="4429125" y="3446463"/>
          <p14:tracePt t="20549" x="4581525" y="3446463"/>
          <p14:tracePt t="20574" x="4830763" y="3500438"/>
          <p14:tracePt t="20599" x="4938713" y="3544888"/>
          <p14:tracePt t="20624" x="4946650" y="3554413"/>
          <p14:tracePt t="20649" x="4965700" y="3562350"/>
          <p14:tracePt t="20674" x="4965700" y="3581400"/>
          <p14:tracePt t="20699" x="4965700" y="3608388"/>
          <p14:tracePt t="20724" x="4956175" y="3633788"/>
          <p14:tracePt t="20749" x="4919663" y="3679825"/>
          <p14:tracePt t="20774" x="4848225" y="3741738"/>
          <p14:tracePt t="20799" x="4732338" y="3786188"/>
          <p14:tracePt t="20824" x="4589463" y="3840163"/>
          <p14:tracePt t="20849" x="4491038" y="3867150"/>
          <p14:tracePt t="20853" x="4473575" y="3867150"/>
          <p14:tracePt t="20874" x="4438650" y="3867150"/>
          <p14:tracePt t="20899" x="4429125" y="3867150"/>
          <p14:tracePt t="20942" x="4419600" y="3867150"/>
          <p14:tracePt t="21150" x="4411663" y="3867150"/>
          <p14:tracePt t="21246" x="4419600" y="3857625"/>
          <p14:tracePt t="21253" x="4429125" y="3848100"/>
          <p14:tracePt t="21273" x="4483100" y="3822700"/>
          <p14:tracePt t="21299" x="4616450" y="3776663"/>
          <p14:tracePt t="21324" x="4724400" y="3724275"/>
          <p14:tracePt t="21348" x="4803775" y="3687763"/>
          <p14:tracePt t="21353" x="4840288" y="3670300"/>
          <p14:tracePt t="21374" x="4911725" y="3633788"/>
          <p14:tracePt t="21399" x="4938713" y="3625850"/>
          <p14:tracePt t="21423" x="4973638" y="3616325"/>
          <p14:tracePt t="21449" x="5000625" y="3608388"/>
          <p14:tracePt t="21473" x="5018088" y="3608388"/>
          <p14:tracePt t="21498" x="5027613" y="3608388"/>
          <p14:tracePt t="21524" x="5037138" y="3608388"/>
          <p14:tracePt t="21552" x="5045075" y="3608388"/>
          <p14:tracePt t="21574" x="5045075" y="3633788"/>
          <p14:tracePt t="21598" x="5045075" y="3714750"/>
          <p14:tracePt t="21623" x="5010150" y="3795713"/>
          <p14:tracePt t="21649" x="4946650" y="3857625"/>
          <p14:tracePt t="21674" x="4813300" y="3902075"/>
          <p14:tracePt t="21698" x="4581525" y="3956050"/>
          <p14:tracePt t="21724" x="4384675" y="3983038"/>
          <p14:tracePt t="21749" x="4322763" y="3983038"/>
          <p14:tracePt t="21774" x="4214813" y="3973513"/>
          <p14:tracePt t="21799" x="4160838" y="3938588"/>
          <p14:tracePt t="21824" x="4133850" y="3919538"/>
          <p14:tracePt t="21849" x="4125913" y="3894138"/>
          <p14:tracePt t="21852" x="4125913" y="3884613"/>
          <p14:tracePt t="21873" x="4125913" y="3857625"/>
          <p14:tracePt t="21899" x="4143375" y="3795713"/>
          <p14:tracePt t="21923" x="4179888" y="3751263"/>
          <p14:tracePt t="21949" x="4214813" y="3714750"/>
          <p14:tracePt t="21974" x="4276725" y="3679825"/>
          <p14:tracePt t="21998" x="4340225" y="3652838"/>
          <p14:tracePt t="22023" x="4429125" y="3643313"/>
          <p14:tracePt t="22048" x="4491038" y="3643313"/>
          <p14:tracePt t="22073" x="4537075" y="3643313"/>
          <p14:tracePt t="22098" x="4608513" y="3643313"/>
          <p14:tracePt t="22124" x="4660900" y="3670300"/>
          <p14:tracePt t="22149" x="4697413" y="3687763"/>
          <p14:tracePt t="22174" x="4705350" y="3751263"/>
          <p14:tracePt t="22198" x="4705350" y="3848100"/>
          <p14:tracePt t="22223" x="4705350" y="3919538"/>
          <p14:tracePt t="22248" x="4679950" y="3956050"/>
          <p14:tracePt t="22273" x="4589463" y="4000500"/>
          <p14:tracePt t="22298" x="4465638" y="4044950"/>
          <p14:tracePt t="22323" x="4348163" y="4062413"/>
          <p14:tracePt t="22349" x="4224338" y="4062413"/>
          <p14:tracePt t="22353" x="4179888" y="4062413"/>
          <p14:tracePt t="22374" x="4054475" y="4027488"/>
          <p14:tracePt t="22398" x="3990975" y="4010025"/>
          <p14:tracePt t="22423" x="3965575" y="3990975"/>
          <p14:tracePt t="22448" x="3965575" y="3956050"/>
          <p14:tracePt t="22473" x="3965575" y="3902075"/>
          <p14:tracePt t="22499" x="3965575" y="3848100"/>
          <p14:tracePt t="22523" x="3983038" y="3795713"/>
          <p14:tracePt t="22548" x="4010025" y="3768725"/>
          <p14:tracePt t="22573" x="4098925" y="3741738"/>
          <p14:tracePt t="22599" x="4187825" y="3741738"/>
          <p14:tracePt t="22623" x="4286250" y="3741738"/>
          <p14:tracePt t="22648" x="4384675" y="3751263"/>
          <p14:tracePt t="22673" x="4483100" y="3776663"/>
          <p14:tracePt t="22698" x="4537075" y="3803650"/>
          <p14:tracePt t="22723" x="4572000" y="3830638"/>
          <p14:tracePt t="22749" x="4598988" y="3857625"/>
          <p14:tracePt t="22774" x="4616450" y="3902075"/>
          <p14:tracePt t="22798" x="4625975" y="3946525"/>
          <p14:tracePt t="22823" x="4625975" y="3956050"/>
          <p14:tracePt t="22848" x="4625975" y="3973513"/>
          <p14:tracePt t="22873" x="4625975" y="3983038"/>
          <p14:tracePt t="22898" x="4625975" y="3990975"/>
          <p14:tracePt t="24358" x="4633913" y="3990975"/>
          <p14:tracePt t="24414" x="4643438" y="4017963"/>
          <p14:tracePt t="24422" x="4643438" y="4027488"/>
          <p14:tracePt t="24430" x="4643438" y="4044950"/>
          <p14:tracePt t="24448" x="4643438" y="4054475"/>
          <p14:tracePt t="24473" x="4643438" y="4116388"/>
          <p14:tracePt t="24498" x="4633913" y="4224338"/>
          <p14:tracePt t="24523" x="4598988" y="4330700"/>
          <p14:tracePt t="24548" x="4554538" y="4402138"/>
          <p14:tracePt t="24573" x="4491038" y="4473575"/>
          <p14:tracePt t="24598" x="4394200" y="4518025"/>
          <p14:tracePt t="24623" x="4295775" y="4554538"/>
          <p14:tracePt t="24648" x="4214813" y="4562475"/>
          <p14:tracePt t="24673" x="4143375" y="4572000"/>
          <p14:tracePt t="24698" x="4081463" y="4572000"/>
          <p14:tracePt t="24723" x="3973513" y="4572000"/>
          <p14:tracePt t="24748" x="3884613" y="4518025"/>
          <p14:tracePt t="24773" x="3840163" y="4473575"/>
          <p14:tracePt t="24798" x="3830638" y="4456113"/>
          <p14:tracePt t="24823" x="3830638" y="4429125"/>
          <p14:tracePt t="24848" x="3830638" y="4375150"/>
          <p14:tracePt t="24852" x="3830638" y="4357688"/>
          <p14:tracePt t="24873" x="3830638" y="4303713"/>
          <p14:tracePt t="24898" x="3830638" y="4241800"/>
          <p14:tracePt t="24923" x="3857625" y="4170363"/>
          <p14:tracePt t="24948" x="3911600" y="4098925"/>
          <p14:tracePt t="24973" x="3973513" y="4044950"/>
          <p14:tracePt t="24998" x="4044950" y="4017963"/>
          <p14:tracePt t="25023" x="4116388" y="3990975"/>
          <p14:tracePt t="25048" x="4286250" y="3946525"/>
          <p14:tracePt t="25073" x="4527550" y="3911600"/>
          <p14:tracePt t="25098" x="4776788" y="3884613"/>
          <p14:tracePt t="25123" x="4946650" y="3867150"/>
          <p14:tracePt t="25148" x="5045075" y="3857625"/>
          <p14:tracePt t="25173" x="5062538" y="3857625"/>
          <p14:tracePt t="25230" x="5072063" y="3857625"/>
          <p14:tracePt t="25366" x="5072063" y="3867150"/>
          <p14:tracePt t="25614" x="5054600" y="3867150"/>
          <p14:tracePt t="25630" x="5045075" y="3867150"/>
          <p14:tracePt t="25638" x="5037138" y="3867150"/>
          <p14:tracePt t="25648" x="5018088" y="3857625"/>
          <p14:tracePt t="25673" x="4929188" y="3822700"/>
          <p14:tracePt t="25698" x="4768850" y="3776663"/>
          <p14:tracePt t="25723" x="4518025" y="3705225"/>
          <p14:tracePt t="25748" x="4313238" y="3633788"/>
          <p14:tracePt t="25773" x="4251325" y="3633788"/>
          <p14:tracePt t="25837" x="4241800" y="3633788"/>
          <p14:tracePt t="25886" x="4232275" y="3643313"/>
          <p14:tracePt t="25894" x="4232275" y="3652838"/>
          <p14:tracePt t="25902" x="4232275" y="3660775"/>
          <p14:tracePt t="25923" x="4232275" y="3687763"/>
          <p14:tracePt t="25948" x="4241800" y="3724275"/>
          <p14:tracePt t="25973" x="4295775" y="3857625"/>
          <p14:tracePt t="25998" x="4394200" y="4017963"/>
          <p14:tracePt t="26023" x="4456113" y="4143375"/>
          <p14:tracePt t="26048" x="4483100" y="4197350"/>
          <p14:tracePt t="26073" x="4491038" y="4205288"/>
          <p14:tracePt t="26123" x="4491038" y="4224338"/>
          <p14:tracePt t="26148" x="4429125" y="4251325"/>
          <p14:tracePt t="26173" x="4313238" y="4268788"/>
          <p14:tracePt t="26198" x="4179888" y="4268788"/>
          <p14:tracePt t="26223" x="4044950" y="4268788"/>
          <p14:tracePt t="26248" x="3983038" y="4259263"/>
          <p14:tracePt t="26273" x="3946525" y="4232275"/>
          <p14:tracePt t="26298" x="3946525" y="4224338"/>
          <p14:tracePt t="26323" x="3946525" y="4214813"/>
          <p14:tracePt t="26348" x="3946525" y="4205288"/>
          <p14:tracePt t="26376" x="3946525" y="4187825"/>
          <p14:tracePt t="26399" x="3946525" y="4179888"/>
          <p14:tracePt t="26423" x="4010025" y="4143375"/>
          <p14:tracePt t="26448" x="4071938" y="4143375"/>
          <p14:tracePt t="26473" x="4125913" y="4143375"/>
          <p14:tracePt t="26498" x="4133850" y="4143375"/>
          <p14:tracePt t="26622" x="4143375" y="4143375"/>
          <p14:tracePt t="26646" x="4152900" y="4143375"/>
          <p14:tracePt t="26670" x="4160838" y="4133850"/>
          <p14:tracePt t="26719" x="4170363" y="4125913"/>
          <p14:tracePt t="26829" x="4179888" y="4125913"/>
          <p14:tracePt t="26854" x="4187825" y="4125913"/>
          <p14:tracePt t="26870" x="4205288" y="4125913"/>
          <p14:tracePt t="26886" x="4214813" y="4125913"/>
          <p14:tracePt t="27094" x="4205288" y="4125913"/>
          <p14:tracePt t="27102" x="4197350" y="4125913"/>
          <p14:tracePt t="27110" x="4187825" y="4125913"/>
          <p14:tracePt t="27123" x="4179888" y="4125913"/>
          <p14:tracePt t="27148" x="4152900" y="4125913"/>
          <p14:tracePt t="27173" x="4125913" y="4125913"/>
          <p14:tracePt t="27198" x="4098925" y="4071938"/>
          <p14:tracePt t="27223" x="4098925" y="4010025"/>
          <p14:tracePt t="27248" x="4098925" y="3956050"/>
          <p14:tracePt t="27273" x="4098925" y="3902075"/>
          <p14:tracePt t="27298" x="4098925" y="3867150"/>
          <p14:tracePt t="27323" x="4098925" y="3840163"/>
          <p14:tracePt t="27348" x="4098925" y="3813175"/>
          <p14:tracePt t="27373" x="4098925" y="3795713"/>
          <p14:tracePt t="28222" x="4098925" y="3786188"/>
          <p14:tracePt t="28303" x="4108450" y="3786188"/>
          <p14:tracePt t="28350" x="4116388" y="3786188"/>
          <p14:tracePt t="28376" x="4125913" y="3786188"/>
          <p14:tracePt t="28446" x="4133850" y="3786188"/>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800" dirty="0">
                <a:solidFill>
                  <a:srgbClr val="002060"/>
                </a:solidFill>
                <a:latin typeface="Berlin Sans FB Demi" panose="020E0802020502020306" pitchFamily="34" charset="0"/>
              </a:rPr>
              <a:t>Ministry of higher Education                                     and Scientific Research</a:t>
            </a: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600" dirty="0">
                <a:solidFill>
                  <a:srgbClr val="002060"/>
                </a:solidFill>
                <a:latin typeface="Berlin Sans FB Demi" panose="020E0802020502020306" pitchFamily="34" charset="0"/>
              </a:rPr>
              <a:t>University of </a:t>
            </a:r>
            <a:r>
              <a:rPr lang="en-US" sz="1600" dirty="0" err="1">
                <a:solidFill>
                  <a:srgbClr val="002060"/>
                </a:solidFill>
                <a:latin typeface="Berlin Sans FB Demi" panose="020E0802020502020306" pitchFamily="34" charset="0"/>
              </a:rPr>
              <a:t>Basrah</a:t>
            </a:r>
            <a:r>
              <a:rPr lang="en-US" sz="1600" dirty="0">
                <a:solidFill>
                  <a:srgbClr val="002060"/>
                </a:solidFill>
                <a:latin typeface="Berlin Sans FB Demi" panose="020E0802020502020306" pitchFamily="34" charset="0"/>
              </a:rPr>
              <a:t>                Al-</a:t>
            </a:r>
            <a:r>
              <a:rPr lang="en-US" sz="1600" dirty="0" err="1">
                <a:solidFill>
                  <a:srgbClr val="002060"/>
                </a:solidFill>
                <a:latin typeface="Berlin Sans FB Demi" panose="020E0802020502020306" pitchFamily="34" charset="0"/>
              </a:rPr>
              <a:t>zahraa</a:t>
            </a:r>
            <a:r>
              <a:rPr lang="en-US" sz="1600" dirty="0">
                <a:solidFill>
                  <a:srgbClr val="002060"/>
                </a:solidFill>
                <a:latin typeface="Berlin Sans FB Demi" panose="020E0802020502020306" pitchFamily="34" charset="0"/>
              </a:rPr>
              <a:t> medical college</a:t>
            </a:r>
          </a:p>
        </p:txBody>
      </p:sp>
      <p:sp>
        <p:nvSpPr>
          <p:cNvPr id="9" name="Rectangle 8"/>
          <p:cNvSpPr/>
          <p:nvPr/>
        </p:nvSpPr>
        <p:spPr>
          <a:xfrm>
            <a:off x="0" y="6400800"/>
            <a:ext cx="9144000" cy="45489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245"/>
          <a:stretch/>
        </p:blipFill>
        <p:spPr>
          <a:xfrm>
            <a:off x="8368937" y="6409955"/>
            <a:ext cx="775063" cy="450618"/>
          </a:xfrm>
          <a:prstGeom prst="rect">
            <a:avLst/>
          </a:prstGeom>
        </p:spPr>
      </p:pic>
      <p:sp>
        <p:nvSpPr>
          <p:cNvPr id="8" name="مستطيل 7"/>
          <p:cNvSpPr/>
          <p:nvPr/>
        </p:nvSpPr>
        <p:spPr>
          <a:xfrm>
            <a:off x="12864" y="4393233"/>
            <a:ext cx="9137568" cy="1483483"/>
          </a:xfrm>
          <a:prstGeom prst="rect">
            <a:avLst/>
          </a:prstGeom>
        </p:spPr>
        <p:txBody>
          <a:bodyPr wrap="square">
            <a:spAutoFit/>
          </a:bodyPr>
          <a:lstStyle/>
          <a:p>
            <a:pPr marL="469900" lvl="0" indent="-457200" algn="just">
              <a:lnSpc>
                <a:spcPct val="130000"/>
              </a:lnSpc>
              <a:spcBef>
                <a:spcPts val="1445"/>
              </a:spcBef>
              <a:buFont typeface="+mj-lt"/>
              <a:buAutoNum type="arabicPeriod" startAt="11"/>
              <a:tabLst>
                <a:tab pos="317500" algn="l"/>
              </a:tabLst>
            </a:pPr>
            <a:r>
              <a:rPr lang="en-US" sz="2400" dirty="0">
                <a:solidFill>
                  <a:prstClr val="black"/>
                </a:solidFill>
                <a:latin typeface="Times New Roman"/>
                <a:cs typeface="Times New Roman"/>
              </a:rPr>
              <a:t>Discuss the mechanisms that are involved in the regulation of clot formation and breakdown. </a:t>
            </a:r>
            <a:r>
              <a:rPr lang="en-US" sz="2400" dirty="0">
                <a:solidFill>
                  <a:srgbClr val="FF0000"/>
                </a:solidFill>
                <a:latin typeface="Times New Roman"/>
                <a:cs typeface="Times New Roman"/>
              </a:rPr>
              <a:t>(LO 3.11)</a:t>
            </a:r>
          </a:p>
          <a:p>
            <a:pPr lvl="0"/>
            <a:endParaRPr lang="en-US" sz="2800" b="1" dirty="0">
              <a:solidFill>
                <a:prstClr val="black"/>
              </a:solidFill>
            </a:endParaRPr>
          </a:p>
        </p:txBody>
      </p:sp>
      <p:sp>
        <p:nvSpPr>
          <p:cNvPr id="10" name="مستطيل 9"/>
          <p:cNvSpPr/>
          <p:nvPr/>
        </p:nvSpPr>
        <p:spPr>
          <a:xfrm>
            <a:off x="6432" y="691549"/>
            <a:ext cx="9137568" cy="1023357"/>
          </a:xfrm>
          <a:prstGeom prst="rect">
            <a:avLst/>
          </a:prstGeom>
        </p:spPr>
        <p:txBody>
          <a:bodyPr wrap="square">
            <a:spAutoFit/>
          </a:bodyPr>
          <a:lstStyle/>
          <a:p>
            <a:pPr lvl="0"/>
            <a:r>
              <a:rPr lang="en-US" sz="2400" b="1" dirty="0">
                <a:solidFill>
                  <a:srgbClr val="FF0000"/>
                </a:solidFill>
              </a:rPr>
              <a:t>The Learning Objectives (LO):</a:t>
            </a:r>
          </a:p>
          <a:p>
            <a:pPr marL="12700" lvl="0">
              <a:spcBef>
                <a:spcPts val="1540"/>
              </a:spcBef>
            </a:pPr>
            <a:r>
              <a:rPr lang="en-US" sz="2400" b="1" spc="-5" dirty="0">
                <a:solidFill>
                  <a:srgbClr val="001F5F"/>
                </a:solidFill>
                <a:latin typeface="Times New Roman"/>
                <a:cs typeface="Times New Roman"/>
              </a:rPr>
              <a:t>At the </a:t>
            </a:r>
            <a:r>
              <a:rPr lang="en-US" sz="2400" b="1" dirty="0">
                <a:solidFill>
                  <a:srgbClr val="001F5F"/>
                </a:solidFill>
                <a:latin typeface="Times New Roman"/>
                <a:cs typeface="Times New Roman"/>
              </a:rPr>
              <a:t>end of </a:t>
            </a:r>
            <a:r>
              <a:rPr lang="en-US" sz="2400" b="1" spc="-5" dirty="0">
                <a:solidFill>
                  <a:srgbClr val="001F5F"/>
                </a:solidFill>
                <a:latin typeface="Times New Roman"/>
                <a:cs typeface="Times New Roman"/>
              </a:rPr>
              <a:t>this </a:t>
            </a:r>
            <a:r>
              <a:rPr lang="en-US" sz="2400" b="1" spc="-10" dirty="0">
                <a:solidFill>
                  <a:srgbClr val="001F5F"/>
                </a:solidFill>
                <a:latin typeface="Times New Roman"/>
                <a:cs typeface="Times New Roman"/>
              </a:rPr>
              <a:t>lecture </a:t>
            </a:r>
            <a:r>
              <a:rPr lang="en-US" sz="2400" b="1" dirty="0">
                <a:solidFill>
                  <a:srgbClr val="001F5F"/>
                </a:solidFill>
                <a:latin typeface="Times New Roman"/>
                <a:cs typeface="Times New Roman"/>
              </a:rPr>
              <a:t>you </a:t>
            </a:r>
            <a:r>
              <a:rPr lang="en-US" sz="2400" b="1" spc="-5" dirty="0">
                <a:solidFill>
                  <a:srgbClr val="001F5F"/>
                </a:solidFill>
                <a:latin typeface="Times New Roman"/>
                <a:cs typeface="Times New Roman"/>
              </a:rPr>
              <a:t>should be </a:t>
            </a:r>
            <a:r>
              <a:rPr lang="en-US" sz="2400" b="1" dirty="0">
                <a:solidFill>
                  <a:srgbClr val="001F5F"/>
                </a:solidFill>
                <a:latin typeface="Times New Roman"/>
                <a:cs typeface="Times New Roman"/>
              </a:rPr>
              <a:t>able</a:t>
            </a:r>
            <a:r>
              <a:rPr lang="en-US" sz="2400" b="1" spc="15" dirty="0">
                <a:solidFill>
                  <a:srgbClr val="001F5F"/>
                </a:solidFill>
                <a:latin typeface="Times New Roman"/>
                <a:cs typeface="Times New Roman"/>
              </a:rPr>
              <a:t> </a:t>
            </a:r>
            <a:r>
              <a:rPr lang="en-US" sz="2400" b="1" dirty="0">
                <a:solidFill>
                  <a:srgbClr val="001F5F"/>
                </a:solidFill>
                <a:latin typeface="Times New Roman"/>
                <a:cs typeface="Times New Roman"/>
              </a:rPr>
              <a:t>to:</a:t>
            </a:r>
            <a:endParaRPr lang="en-US" sz="2400" dirty="0">
              <a:solidFill>
                <a:prstClr val="black"/>
              </a:solidFill>
              <a:latin typeface="Times New Roman"/>
              <a:cs typeface="Times New Roman"/>
            </a:endParaRPr>
          </a:p>
        </p:txBody>
      </p:sp>
      <p:sp>
        <p:nvSpPr>
          <p:cNvPr id="12" name="مستطيل 11"/>
          <p:cNvSpPr/>
          <p:nvPr/>
        </p:nvSpPr>
        <p:spPr>
          <a:xfrm>
            <a:off x="0" y="1833516"/>
            <a:ext cx="9144000" cy="1004699"/>
          </a:xfrm>
          <a:prstGeom prst="rect">
            <a:avLst/>
          </a:prstGeom>
        </p:spPr>
        <p:txBody>
          <a:bodyPr wrap="square">
            <a:spAutoFit/>
          </a:bodyPr>
          <a:lstStyle/>
          <a:p>
            <a:pPr marL="469900" lvl="0" indent="-457200" algn="just">
              <a:lnSpc>
                <a:spcPct val="130000"/>
              </a:lnSpc>
              <a:spcBef>
                <a:spcPts val="1445"/>
              </a:spcBef>
              <a:buFont typeface="+mj-lt"/>
              <a:buAutoNum type="arabicPeriod" startAt="9"/>
              <a:tabLst>
                <a:tab pos="317500" algn="l"/>
              </a:tabLst>
            </a:pPr>
            <a:r>
              <a:rPr lang="en-US" sz="2400" dirty="0">
                <a:solidFill>
                  <a:prstClr val="black"/>
                </a:solidFill>
                <a:latin typeface="Times New Roman"/>
                <a:cs typeface="Times New Roman"/>
              </a:rPr>
              <a:t>Define the term zymogen and give examples of enzymes that are derived from zymogens. </a:t>
            </a:r>
            <a:r>
              <a:rPr lang="en-US" sz="2400" dirty="0">
                <a:solidFill>
                  <a:srgbClr val="FF0000"/>
                </a:solidFill>
                <a:latin typeface="Times New Roman"/>
                <a:cs typeface="Times New Roman"/>
              </a:rPr>
              <a:t>(LO  3.9)</a:t>
            </a:r>
          </a:p>
        </p:txBody>
      </p:sp>
      <p:sp>
        <p:nvSpPr>
          <p:cNvPr id="14" name="مستطيل 13"/>
          <p:cNvSpPr/>
          <p:nvPr/>
        </p:nvSpPr>
        <p:spPr>
          <a:xfrm>
            <a:off x="0" y="3087758"/>
            <a:ext cx="9150432" cy="1004699"/>
          </a:xfrm>
          <a:prstGeom prst="rect">
            <a:avLst/>
          </a:prstGeom>
        </p:spPr>
        <p:txBody>
          <a:bodyPr wrap="square">
            <a:spAutoFit/>
          </a:bodyPr>
          <a:lstStyle/>
          <a:p>
            <a:pPr marL="469900" lvl="0" indent="-457200" algn="just">
              <a:lnSpc>
                <a:spcPct val="130000"/>
              </a:lnSpc>
              <a:spcBef>
                <a:spcPts val="1445"/>
              </a:spcBef>
              <a:buFont typeface="+mj-lt"/>
              <a:buAutoNum type="arabicPeriod" startAt="10"/>
              <a:tabLst>
                <a:tab pos="317500" algn="l"/>
              </a:tabLst>
            </a:pPr>
            <a:r>
              <a:rPr lang="en-US" sz="2400" dirty="0">
                <a:solidFill>
                  <a:prstClr val="black"/>
                </a:solidFill>
                <a:latin typeface="Times New Roman"/>
                <a:cs typeface="Times New Roman"/>
              </a:rPr>
              <a:t>Explain how activation of the clotting cascade leads to the formation of a fibrin clot. </a:t>
            </a:r>
            <a:r>
              <a:rPr lang="en-US" sz="2400" dirty="0">
                <a:solidFill>
                  <a:srgbClr val="FF0000"/>
                </a:solidFill>
                <a:latin typeface="Times New Roman"/>
                <a:cs typeface="Times New Roman"/>
              </a:rPr>
              <a:t>(LO 3.10)</a:t>
            </a:r>
          </a:p>
        </p:txBody>
      </p:sp>
      <p:pic>
        <p:nvPicPr>
          <p:cNvPr id="15" name="Picture 5">
            <a:extLst>
              <a:ext uri="{FF2B5EF4-FFF2-40B4-BE49-F238E27FC236}">
                <a16:creationId xmlns:a16="http://schemas.microsoft.com/office/drawing/2014/main" id="{373B0939-A243-41A5-8A6C-5757E1025ED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114800" y="1"/>
            <a:ext cx="761999" cy="685800"/>
          </a:xfrm>
          <a:prstGeom prst="rect">
            <a:avLst/>
          </a:prstGeom>
        </p:spPr>
      </p:pic>
      <p:pic>
        <p:nvPicPr>
          <p:cNvPr id="16" name="Picture 2" descr="ÙØªÙØ¬Ø© Ø¨Ø­Ø« Ø§ÙØµÙØ± Ø¹Ù âªbook iconâ¬â">
            <a:extLst>
              <a:ext uri="{FF2B5EF4-FFF2-40B4-BE49-F238E27FC236}">
                <a16:creationId xmlns:a16="http://schemas.microsoft.com/office/drawing/2014/main" id="{37B258CA-5351-4074-BC22-DB880842345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64" y="6388169"/>
            <a:ext cx="480151" cy="4801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69811172"/>
      </p:ext>
    </p:extLst>
  </p:cSld>
  <p:clrMapOvr>
    <a:masterClrMapping/>
  </p:clrMapOvr>
  <mc:AlternateContent xmlns:mc="http://schemas.openxmlformats.org/markup-compatibility/2006" xmlns:p14="http://schemas.microsoft.com/office/powerpoint/2010/main">
    <mc:Choice Requires="p14">
      <p:transition spd="slow" p14:dur="2000" advTm="29000"/>
    </mc:Choice>
    <mc:Fallback xmlns="">
      <p:transition spd="slow" advTm="2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800" dirty="0">
                <a:solidFill>
                  <a:srgbClr val="002060"/>
                </a:solidFill>
                <a:latin typeface="Berlin Sans FB Demi" panose="020E0802020502020306" pitchFamily="34" charset="0"/>
              </a:rPr>
              <a:t>Ministry of higher Education                                     and Scientific Research</a:t>
            </a: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600" dirty="0">
                <a:solidFill>
                  <a:srgbClr val="002060"/>
                </a:solidFill>
                <a:latin typeface="Berlin Sans FB Demi" panose="020E0802020502020306" pitchFamily="34" charset="0"/>
              </a:rPr>
              <a:t>University of </a:t>
            </a:r>
            <a:r>
              <a:rPr lang="en-US" sz="1600" dirty="0" err="1">
                <a:solidFill>
                  <a:srgbClr val="002060"/>
                </a:solidFill>
                <a:latin typeface="Berlin Sans FB Demi" panose="020E0802020502020306" pitchFamily="34" charset="0"/>
              </a:rPr>
              <a:t>Basrah</a:t>
            </a:r>
            <a:r>
              <a:rPr lang="en-US" sz="1600" dirty="0">
                <a:solidFill>
                  <a:srgbClr val="002060"/>
                </a:solidFill>
                <a:latin typeface="Berlin Sans FB Demi" panose="020E0802020502020306" pitchFamily="34" charset="0"/>
              </a:rPr>
              <a:t>                Al-</a:t>
            </a:r>
            <a:r>
              <a:rPr lang="en-US" sz="1600" dirty="0" err="1">
                <a:solidFill>
                  <a:srgbClr val="002060"/>
                </a:solidFill>
                <a:latin typeface="Berlin Sans FB Demi" panose="020E0802020502020306" pitchFamily="34" charset="0"/>
              </a:rPr>
              <a:t>zahraa</a:t>
            </a:r>
            <a:r>
              <a:rPr lang="en-US" sz="1600" dirty="0">
                <a:solidFill>
                  <a:srgbClr val="002060"/>
                </a:solidFill>
                <a:latin typeface="Berlin Sans FB Demi" panose="020E0802020502020306" pitchFamily="34" charset="0"/>
              </a:rPr>
              <a:t> medical college</a:t>
            </a:r>
          </a:p>
        </p:txBody>
      </p:sp>
      <p:sp>
        <p:nvSpPr>
          <p:cNvPr id="9" name="Rectangle 8"/>
          <p:cNvSpPr/>
          <p:nvPr/>
        </p:nvSpPr>
        <p:spPr>
          <a:xfrm>
            <a:off x="0" y="6445100"/>
            <a:ext cx="9144000" cy="410589"/>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245"/>
          <a:stretch/>
        </p:blipFill>
        <p:spPr>
          <a:xfrm>
            <a:off x="8368937" y="6409955"/>
            <a:ext cx="775063" cy="450618"/>
          </a:xfrm>
          <a:prstGeom prst="rect">
            <a:avLst/>
          </a:prstGeom>
        </p:spPr>
      </p:pic>
      <p:sp>
        <p:nvSpPr>
          <p:cNvPr id="8" name="object 2"/>
          <p:cNvSpPr txBox="1">
            <a:spLocks/>
          </p:cNvSpPr>
          <p:nvPr/>
        </p:nvSpPr>
        <p:spPr>
          <a:xfrm>
            <a:off x="152400" y="727239"/>
            <a:ext cx="9220198" cy="524503"/>
          </a:xfrm>
          <a:prstGeom prst="rect">
            <a:avLst/>
          </a:prstGeom>
          <a:ln w="9144">
            <a:noFill/>
          </a:ln>
        </p:spPr>
        <p:txBody>
          <a:bodyPr vert="horz" wrap="square" lIns="0" tIns="3175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373505" algn="l" rtl="1">
              <a:lnSpc>
                <a:spcPct val="100000"/>
              </a:lnSpc>
              <a:spcBef>
                <a:spcPts val="250"/>
              </a:spcBef>
            </a:pPr>
            <a:r>
              <a:rPr lang="ar-SA" sz="3200" b="1" spc="-5" dirty="0">
                <a:solidFill>
                  <a:srgbClr val="FF0000"/>
                </a:solidFill>
              </a:rPr>
              <a:t>  </a:t>
            </a:r>
            <a:r>
              <a:rPr lang="en-US" sz="3200" b="1" spc="-5" dirty="0">
                <a:solidFill>
                  <a:srgbClr val="FF0000"/>
                </a:solidFill>
              </a:rPr>
              <a:t>Role of Enzyme:</a:t>
            </a:r>
            <a:endParaRPr lang="en-US" sz="3200" b="1" dirty="0">
              <a:solidFill>
                <a:srgbClr val="FF0000"/>
              </a:solidFill>
            </a:endParaRPr>
          </a:p>
        </p:txBody>
      </p:sp>
      <p:sp>
        <p:nvSpPr>
          <p:cNvPr id="10" name="مستطيل 9"/>
          <p:cNvSpPr/>
          <p:nvPr/>
        </p:nvSpPr>
        <p:spPr>
          <a:xfrm>
            <a:off x="8570" y="1251743"/>
            <a:ext cx="9135430" cy="830997"/>
          </a:xfrm>
          <a:prstGeom prst="rect">
            <a:avLst/>
          </a:prstGeom>
        </p:spPr>
        <p:txBody>
          <a:bodyPr wrap="square">
            <a:spAutoFit/>
          </a:bodyPr>
          <a:lstStyle/>
          <a:p>
            <a:pPr marL="457200" indent="-457200" algn="just">
              <a:buFont typeface="Wingdings" pitchFamily="2" charset="2"/>
              <a:buChar char="q"/>
            </a:pPr>
            <a:r>
              <a:rPr lang="en-US" sz="2400" b="1" dirty="0">
                <a:solidFill>
                  <a:srgbClr val="FF0000"/>
                </a:solidFill>
                <a:cs typeface="+mj-cs"/>
              </a:rPr>
              <a:t>Enzymes</a:t>
            </a:r>
            <a:r>
              <a:rPr lang="en-US" sz="2400" b="1" dirty="0">
                <a:cs typeface="+mj-cs"/>
              </a:rPr>
              <a:t> </a:t>
            </a:r>
            <a:r>
              <a:rPr lang="en-US" sz="2400" dirty="0">
                <a:cs typeface="+mj-cs"/>
              </a:rPr>
              <a:t>are central to every biochemical process. They catalyze the hundreds of stepwise reactions that:</a:t>
            </a:r>
          </a:p>
        </p:txBody>
      </p:sp>
      <p:sp>
        <p:nvSpPr>
          <p:cNvPr id="12" name="مستطيل 11"/>
          <p:cNvSpPr/>
          <p:nvPr/>
        </p:nvSpPr>
        <p:spPr>
          <a:xfrm>
            <a:off x="8569" y="2921409"/>
            <a:ext cx="9135430" cy="461665"/>
          </a:xfrm>
          <a:prstGeom prst="rect">
            <a:avLst/>
          </a:prstGeom>
        </p:spPr>
        <p:txBody>
          <a:bodyPr wrap="square">
            <a:spAutoFit/>
          </a:bodyPr>
          <a:lstStyle/>
          <a:p>
            <a:pPr marL="457200" lvl="0" indent="-457200" algn="just">
              <a:buFont typeface="Wingdings" pitchFamily="2" charset="2"/>
              <a:buChar char="ü"/>
            </a:pPr>
            <a:r>
              <a:rPr lang="en-US" sz="2400" dirty="0">
                <a:solidFill>
                  <a:prstClr val="black"/>
                </a:solidFill>
              </a:rPr>
              <a:t>Make biological macromolecules from simple precursors.</a:t>
            </a:r>
          </a:p>
        </p:txBody>
      </p:sp>
      <p:sp>
        <p:nvSpPr>
          <p:cNvPr id="15" name="مستطيل 14"/>
          <p:cNvSpPr/>
          <p:nvPr/>
        </p:nvSpPr>
        <p:spPr>
          <a:xfrm>
            <a:off x="8570" y="2032061"/>
            <a:ext cx="8747898" cy="461665"/>
          </a:xfrm>
          <a:prstGeom prst="rect">
            <a:avLst/>
          </a:prstGeom>
        </p:spPr>
        <p:txBody>
          <a:bodyPr wrap="square">
            <a:spAutoFit/>
          </a:bodyPr>
          <a:lstStyle/>
          <a:p>
            <a:pPr marL="457200" indent="-457200" algn="just">
              <a:buFont typeface="Wingdings" pitchFamily="2" charset="2"/>
              <a:buChar char="ü"/>
            </a:pPr>
            <a:r>
              <a:rPr lang="en-US" sz="2400" dirty="0">
                <a:cs typeface="+mj-cs"/>
              </a:rPr>
              <a:t>Degrade nutrient molecules.</a:t>
            </a:r>
          </a:p>
        </p:txBody>
      </p:sp>
      <p:sp>
        <p:nvSpPr>
          <p:cNvPr id="16" name="مستطيل 15"/>
          <p:cNvSpPr/>
          <p:nvPr/>
        </p:nvSpPr>
        <p:spPr>
          <a:xfrm>
            <a:off x="-32165" y="2493726"/>
            <a:ext cx="9171871" cy="461665"/>
          </a:xfrm>
          <a:prstGeom prst="rect">
            <a:avLst/>
          </a:prstGeom>
        </p:spPr>
        <p:txBody>
          <a:bodyPr wrap="square">
            <a:spAutoFit/>
          </a:bodyPr>
          <a:lstStyle/>
          <a:p>
            <a:pPr marL="457200" indent="-457200" algn="just">
              <a:buFont typeface="Wingdings" pitchFamily="2" charset="2"/>
              <a:buChar char="ü"/>
            </a:pPr>
            <a:r>
              <a:rPr lang="en-US" sz="2400" dirty="0">
                <a:cs typeface="+mj-cs"/>
              </a:rPr>
              <a:t>Conserve and transform chemical energy.</a:t>
            </a:r>
          </a:p>
        </p:txBody>
      </p:sp>
      <p:sp>
        <p:nvSpPr>
          <p:cNvPr id="17" name="مستطيل 16"/>
          <p:cNvSpPr/>
          <p:nvPr/>
        </p:nvSpPr>
        <p:spPr>
          <a:xfrm>
            <a:off x="8569" y="3332396"/>
            <a:ext cx="9073165" cy="830997"/>
          </a:xfrm>
          <a:prstGeom prst="rect">
            <a:avLst/>
          </a:prstGeom>
        </p:spPr>
        <p:txBody>
          <a:bodyPr wrap="square">
            <a:spAutoFit/>
          </a:bodyPr>
          <a:lstStyle/>
          <a:p>
            <a:pPr marL="457200" indent="-457200" algn="just">
              <a:buFont typeface="Wingdings" pitchFamily="2" charset="2"/>
              <a:buChar char="q"/>
            </a:pPr>
            <a:r>
              <a:rPr lang="en-US" sz="2400" dirty="0">
                <a:cs typeface="+mj-cs"/>
              </a:rPr>
              <a:t>Through the action of </a:t>
            </a:r>
            <a:r>
              <a:rPr lang="en-US" sz="2400" b="1" dirty="0">
                <a:solidFill>
                  <a:srgbClr val="FF0000"/>
                </a:solidFill>
                <a:cs typeface="+mj-cs"/>
              </a:rPr>
              <a:t>regulatory enzymes</a:t>
            </a:r>
            <a:r>
              <a:rPr lang="en-US" sz="2400" dirty="0">
                <a:cs typeface="+mj-cs"/>
              </a:rPr>
              <a:t>, metabolic pathways are highly  coordinated.</a:t>
            </a:r>
          </a:p>
        </p:txBody>
      </p:sp>
      <p:pic>
        <p:nvPicPr>
          <p:cNvPr id="18" name="Picture 5">
            <a:extLst>
              <a:ext uri="{FF2B5EF4-FFF2-40B4-BE49-F238E27FC236}">
                <a16:creationId xmlns:a16="http://schemas.microsoft.com/office/drawing/2014/main" id="{A78708A7-EAAD-454B-8CDE-73B6716D717E}"/>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114800" y="1"/>
            <a:ext cx="761999" cy="685800"/>
          </a:xfrm>
          <a:prstGeom prst="rect">
            <a:avLst/>
          </a:prstGeom>
        </p:spPr>
      </p:pic>
      <p:pic>
        <p:nvPicPr>
          <p:cNvPr id="19" name="Picture 2" descr="ÙØªÙØ¬Ø© Ø¨Ø­Ø« Ø§ÙØµÙØ± Ø¹Ù âªbook iconâ¬â">
            <a:extLst>
              <a:ext uri="{FF2B5EF4-FFF2-40B4-BE49-F238E27FC236}">
                <a16:creationId xmlns:a16="http://schemas.microsoft.com/office/drawing/2014/main" id="{BAFCCF81-6F1C-4D02-9E6F-2368BBA3C77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69" y="6445100"/>
            <a:ext cx="480151" cy="480151"/>
          </a:xfrm>
          <a:prstGeom prst="rect">
            <a:avLst/>
          </a:prstGeom>
          <a:noFill/>
          <a:extLst>
            <a:ext uri="{909E8E84-426E-40DD-AFC4-6F175D3DCCD1}">
              <a14:hiddenFill xmlns:a14="http://schemas.microsoft.com/office/drawing/2010/main">
                <a:solidFill>
                  <a:srgbClr val="FFFFFF"/>
                </a:solidFill>
              </a14:hiddenFill>
            </a:ext>
          </a:extLst>
        </p:spPr>
      </p:pic>
      <p:sp>
        <p:nvSpPr>
          <p:cNvPr id="20" name="مستطيل 9">
            <a:extLst>
              <a:ext uri="{FF2B5EF4-FFF2-40B4-BE49-F238E27FC236}">
                <a16:creationId xmlns:a16="http://schemas.microsoft.com/office/drawing/2014/main" id="{3034954F-EBA7-4762-9658-7BA2DC54F58A}"/>
              </a:ext>
            </a:extLst>
          </p:cNvPr>
          <p:cNvSpPr/>
          <p:nvPr/>
        </p:nvSpPr>
        <p:spPr>
          <a:xfrm>
            <a:off x="8570" y="4128247"/>
            <a:ext cx="9135430" cy="2369880"/>
          </a:xfrm>
          <a:prstGeom prst="rect">
            <a:avLst/>
          </a:prstGeom>
        </p:spPr>
        <p:txBody>
          <a:bodyPr wrap="square">
            <a:spAutoFit/>
          </a:bodyPr>
          <a:lstStyle/>
          <a:p>
            <a:pPr algn="ctr"/>
            <a:r>
              <a:rPr lang="en-US" sz="2800" b="1" spc="-5" dirty="0">
                <a:solidFill>
                  <a:srgbClr val="FF0000"/>
                </a:solidFill>
              </a:rPr>
              <a:t>Regulation of Enzyme action</a:t>
            </a:r>
            <a:endParaRPr lang="ar-SA" sz="2800" b="1" dirty="0">
              <a:solidFill>
                <a:srgbClr val="FF0000"/>
              </a:solidFill>
              <a:cs typeface="+mj-cs"/>
            </a:endParaRPr>
          </a:p>
          <a:p>
            <a:pPr marL="457200" indent="-457200" algn="just">
              <a:buFont typeface="+mj-lt"/>
              <a:buAutoNum type="arabicPeriod"/>
            </a:pPr>
            <a:r>
              <a:rPr lang="en-US" sz="2400" b="1" dirty="0">
                <a:solidFill>
                  <a:srgbClr val="FF0000"/>
                </a:solidFill>
                <a:cs typeface="+mj-cs"/>
              </a:rPr>
              <a:t>Substrate and product concentration: </a:t>
            </a:r>
          </a:p>
          <a:p>
            <a:pPr marL="457200" indent="-457200" algn="just">
              <a:buFont typeface="Arial" panose="020B0604020202020204" pitchFamily="34" charset="0"/>
              <a:buChar char="•"/>
            </a:pPr>
            <a:r>
              <a:rPr lang="en-US" sz="2400" dirty="0">
                <a:solidFill>
                  <a:srgbClr val="4D5156"/>
                </a:solidFill>
              </a:rPr>
              <a:t>An increase in </a:t>
            </a:r>
            <a:r>
              <a:rPr lang="en-US" sz="2400" b="1" dirty="0">
                <a:solidFill>
                  <a:srgbClr val="5F6368"/>
                </a:solidFill>
              </a:rPr>
              <a:t>substrate concentration</a:t>
            </a:r>
            <a:r>
              <a:rPr lang="en-US" sz="2400" dirty="0">
                <a:solidFill>
                  <a:srgbClr val="4D5156"/>
                </a:solidFill>
              </a:rPr>
              <a:t> prompts an increase in reaction rate.</a:t>
            </a:r>
          </a:p>
          <a:p>
            <a:pPr marL="457200" indent="-457200" algn="just">
              <a:buFont typeface="Arial" panose="020B0604020202020204" pitchFamily="34" charset="0"/>
              <a:buChar char="•"/>
            </a:pPr>
            <a:r>
              <a:rPr lang="en-US" sz="2400" b="1" dirty="0">
                <a:solidFill>
                  <a:srgbClr val="FF0000"/>
                </a:solidFill>
              </a:rPr>
              <a:t>Metabolic</a:t>
            </a:r>
            <a:r>
              <a:rPr lang="en-US" sz="2400" dirty="0">
                <a:solidFill>
                  <a:srgbClr val="FF0000"/>
                </a:solidFill>
              </a:rPr>
              <a:t> </a:t>
            </a:r>
            <a:r>
              <a:rPr lang="en-US" sz="2400" b="1" dirty="0">
                <a:solidFill>
                  <a:srgbClr val="FF0000"/>
                </a:solidFill>
              </a:rPr>
              <a:t>enzymes</a:t>
            </a:r>
            <a:r>
              <a:rPr lang="en-US" sz="2400" dirty="0">
                <a:solidFill>
                  <a:srgbClr val="FF0000"/>
                </a:solidFill>
              </a:rPr>
              <a:t> </a:t>
            </a:r>
            <a:r>
              <a:rPr lang="en-US" sz="2400" dirty="0">
                <a:solidFill>
                  <a:srgbClr val="4D5156"/>
                </a:solidFill>
              </a:rPr>
              <a:t>are often inhibited by the </a:t>
            </a:r>
            <a:r>
              <a:rPr lang="en-US" sz="2400" b="1" dirty="0">
                <a:solidFill>
                  <a:srgbClr val="4D5156"/>
                </a:solidFill>
              </a:rPr>
              <a:t>end </a:t>
            </a:r>
            <a:r>
              <a:rPr lang="en-US" sz="2400" b="1" dirty="0">
                <a:solidFill>
                  <a:srgbClr val="5F6368"/>
                </a:solidFill>
              </a:rPr>
              <a:t>product</a:t>
            </a:r>
            <a:r>
              <a:rPr lang="en-US" sz="2400" dirty="0">
                <a:solidFill>
                  <a:srgbClr val="4D5156"/>
                </a:solidFill>
              </a:rPr>
              <a:t> of the pathway.</a:t>
            </a:r>
            <a:endParaRPr lang="en-US" sz="2400" b="1" dirty="0">
              <a:solidFill>
                <a:srgbClr val="0070C0"/>
              </a:solidFill>
              <a:cs typeface="+mj-cs"/>
            </a:endParaRPr>
          </a:p>
        </p:txBody>
      </p:sp>
    </p:spTree>
    <p:custDataLst>
      <p:tags r:id="rId1"/>
    </p:custDataLst>
    <p:extLst>
      <p:ext uri="{BB962C8B-B14F-4D97-AF65-F5344CB8AC3E}">
        <p14:creationId xmlns:p14="http://schemas.microsoft.com/office/powerpoint/2010/main" val="2230365239"/>
      </p:ext>
    </p:extLst>
  </p:cSld>
  <p:clrMapOvr>
    <a:masterClrMapping/>
  </p:clrMapOvr>
  <mc:AlternateContent xmlns:mc="http://schemas.openxmlformats.org/markup-compatibility/2006" xmlns:p14="http://schemas.microsoft.com/office/powerpoint/2010/main">
    <mc:Choice Requires="p14">
      <p:transition spd="slow" p14:dur="2000" advTm="74683"/>
    </mc:Choice>
    <mc:Fallback xmlns="">
      <p:transition spd="slow" advTm="746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5" grpId="0"/>
      <p:bldP spid="16" grpId="0"/>
      <p:bldP spid="17"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69335"/>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Subtitle 4"/>
          <p:cNvSpPr>
            <a:spLocks noGrp="1"/>
          </p:cNvSpPr>
          <p:nvPr>
            <p:ph type="subTitle" idx="1"/>
          </p:nvPr>
        </p:nvSpPr>
        <p:spPr>
          <a:xfrm>
            <a:off x="5105400" y="0"/>
            <a:ext cx="3886200" cy="704275"/>
          </a:xfrm>
        </p:spPr>
        <p:txBody>
          <a:bodyPr>
            <a:noAutofit/>
          </a:bodyPr>
          <a:lstStyle/>
          <a:p>
            <a:pPr algn="ctr"/>
            <a:r>
              <a:rPr lang="en-US" sz="1800" dirty="0">
                <a:solidFill>
                  <a:srgbClr val="002060"/>
                </a:solidFill>
                <a:latin typeface="Berlin Sans FB Demi" panose="020E0802020502020306" pitchFamily="34" charset="0"/>
              </a:rPr>
              <a:t>Ministry of higher Education                                     and Scientific Research</a:t>
            </a:r>
          </a:p>
        </p:txBody>
      </p:sp>
      <p:sp>
        <p:nvSpPr>
          <p:cNvPr id="6" name="Subtitle 4"/>
          <p:cNvSpPr txBox="1">
            <a:spLocks/>
          </p:cNvSpPr>
          <p:nvPr/>
        </p:nvSpPr>
        <p:spPr>
          <a:xfrm>
            <a:off x="-34422" y="0"/>
            <a:ext cx="4073022"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200"/>
              </a:spcAft>
              <a:buClr>
                <a:srgbClr val="5B9BD5"/>
              </a:buClr>
              <a:buSzPct val="100000"/>
              <a:buFont typeface="Calibri" panose="020F0502020204030204" pitchFamily="34" charset="0"/>
              <a:buNone/>
              <a:tabLst/>
              <a:defRPr/>
            </a:pPr>
            <a:r>
              <a:rPr kumimoji="0" lang="en-US" sz="1600" b="0" i="0" u="none" strike="noStrike" kern="1200" cap="all" spc="200" normalizeH="0" baseline="0" noProof="0" dirty="0">
                <a:ln>
                  <a:noFill/>
                </a:ln>
                <a:solidFill>
                  <a:srgbClr val="002060"/>
                </a:solidFill>
                <a:effectLst/>
                <a:uLnTx/>
                <a:uFillTx/>
                <a:latin typeface="Berlin Sans FB Demi" panose="020E0802020502020306" pitchFamily="34" charset="0"/>
                <a:ea typeface="+mn-ea"/>
                <a:cs typeface="+mn-cs"/>
              </a:rPr>
              <a:t>University of </a:t>
            </a:r>
            <a:r>
              <a:rPr kumimoji="0" lang="en-US" sz="1600" b="0" i="0" u="none" strike="noStrike" kern="1200" cap="all" spc="200" normalizeH="0" baseline="0" noProof="0" dirty="0" err="1">
                <a:ln>
                  <a:noFill/>
                </a:ln>
                <a:solidFill>
                  <a:srgbClr val="002060"/>
                </a:solidFill>
                <a:effectLst/>
                <a:uLnTx/>
                <a:uFillTx/>
                <a:latin typeface="Berlin Sans FB Demi" panose="020E0802020502020306" pitchFamily="34" charset="0"/>
                <a:ea typeface="+mn-ea"/>
                <a:cs typeface="+mn-cs"/>
              </a:rPr>
              <a:t>Basrah</a:t>
            </a:r>
            <a:r>
              <a:rPr kumimoji="0" lang="en-US" sz="1600" b="0" i="0" u="none" strike="noStrike" kern="1200" cap="all" spc="200" normalizeH="0" baseline="0" noProof="0" dirty="0">
                <a:ln>
                  <a:noFill/>
                </a:ln>
                <a:solidFill>
                  <a:srgbClr val="002060"/>
                </a:solidFill>
                <a:effectLst/>
                <a:uLnTx/>
                <a:uFillTx/>
                <a:latin typeface="Berlin Sans FB Demi" panose="020E0802020502020306" pitchFamily="34" charset="0"/>
                <a:ea typeface="+mn-ea"/>
                <a:cs typeface="+mn-cs"/>
              </a:rPr>
              <a:t>                Al-</a:t>
            </a:r>
            <a:r>
              <a:rPr kumimoji="0" lang="en-US" sz="1600" b="0" i="0" u="none" strike="noStrike" kern="1200" cap="all" spc="200" normalizeH="0" baseline="0" noProof="0" dirty="0" err="1">
                <a:ln>
                  <a:noFill/>
                </a:ln>
                <a:solidFill>
                  <a:srgbClr val="002060"/>
                </a:solidFill>
                <a:effectLst/>
                <a:uLnTx/>
                <a:uFillTx/>
                <a:latin typeface="Berlin Sans FB Demi" panose="020E0802020502020306" pitchFamily="34" charset="0"/>
                <a:ea typeface="+mn-ea"/>
                <a:cs typeface="+mn-cs"/>
              </a:rPr>
              <a:t>zahraa</a:t>
            </a:r>
            <a:r>
              <a:rPr kumimoji="0" lang="en-US" sz="1600" b="0" i="0" u="none" strike="noStrike" kern="1200" cap="all" spc="200" normalizeH="0" baseline="0" noProof="0" dirty="0">
                <a:ln>
                  <a:noFill/>
                </a:ln>
                <a:solidFill>
                  <a:srgbClr val="002060"/>
                </a:solidFill>
                <a:effectLst/>
                <a:uLnTx/>
                <a:uFillTx/>
                <a:latin typeface="Berlin Sans FB Demi" panose="020E0802020502020306" pitchFamily="34" charset="0"/>
                <a:ea typeface="+mn-ea"/>
                <a:cs typeface="+mn-cs"/>
              </a:rPr>
              <a:t> medical college</a:t>
            </a:r>
          </a:p>
        </p:txBody>
      </p:sp>
      <p:sp>
        <p:nvSpPr>
          <p:cNvPr id="9" name="Rectangle 8"/>
          <p:cNvSpPr/>
          <p:nvPr/>
        </p:nvSpPr>
        <p:spPr>
          <a:xfrm>
            <a:off x="0" y="6400800"/>
            <a:ext cx="9144000" cy="45489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245"/>
          <a:stretch/>
        </p:blipFill>
        <p:spPr>
          <a:xfrm>
            <a:off x="8368937" y="6409955"/>
            <a:ext cx="775063" cy="450618"/>
          </a:xfrm>
          <a:prstGeom prst="rect">
            <a:avLst/>
          </a:prstGeom>
        </p:spPr>
      </p:pic>
      <p:sp>
        <p:nvSpPr>
          <p:cNvPr id="8" name="object 2"/>
          <p:cNvSpPr txBox="1">
            <a:spLocks/>
          </p:cNvSpPr>
          <p:nvPr/>
        </p:nvSpPr>
        <p:spPr>
          <a:xfrm rot="10800000" flipV="1">
            <a:off x="12863" y="619180"/>
            <a:ext cx="9809517" cy="474857"/>
          </a:xfrm>
          <a:prstGeom prst="rect">
            <a:avLst/>
          </a:prstGeom>
          <a:ln w="9144">
            <a:noFill/>
          </a:ln>
        </p:spPr>
        <p:txBody>
          <a:bodyPr vert="horz" wrap="square" lIns="0" tIns="3175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373505" marR="0" lvl="0" indent="0" algn="l" defTabSz="914400" rtl="1" eaLnBrk="1" fontAlgn="auto" latinLnBrk="0" hangingPunct="1">
              <a:lnSpc>
                <a:spcPct val="100000"/>
              </a:lnSpc>
              <a:spcBef>
                <a:spcPts val="250"/>
              </a:spcBef>
              <a:spcAft>
                <a:spcPts val="0"/>
              </a:spcAft>
              <a:buClrTx/>
              <a:buSzTx/>
              <a:buFontTx/>
              <a:buNone/>
              <a:tabLst/>
              <a:defRPr/>
            </a:pPr>
            <a:r>
              <a:rPr kumimoji="0" lang="en-US" sz="2800" b="1" i="0" u="none" strike="noStrike" kern="1200" cap="none" spc="-5" normalizeH="0" baseline="0" noProof="0" dirty="0">
                <a:ln>
                  <a:noFill/>
                </a:ln>
                <a:solidFill>
                  <a:srgbClr val="FF0000"/>
                </a:solidFill>
                <a:effectLst/>
                <a:uLnTx/>
                <a:uFillTx/>
                <a:latin typeface="Calibri Light"/>
                <a:ea typeface="+mj-ea"/>
                <a:cs typeface="+mj-cs"/>
              </a:rPr>
              <a:t>Regulation of metabolic pathways </a:t>
            </a:r>
          </a:p>
        </p:txBody>
      </p:sp>
      <p:sp>
        <p:nvSpPr>
          <p:cNvPr id="10" name="مستطيل 9"/>
          <p:cNvSpPr/>
          <p:nvPr/>
        </p:nvSpPr>
        <p:spPr>
          <a:xfrm>
            <a:off x="12862" y="1106669"/>
            <a:ext cx="4666713" cy="1323439"/>
          </a:xfrm>
          <a:prstGeom prst="rect">
            <a:avLst/>
          </a:prstGeom>
        </p:spPr>
        <p:txBody>
          <a:bodyPr wrap="square">
            <a:spAutoFit/>
          </a:bodyPr>
          <a:lstStyle/>
          <a:p>
            <a:pPr marL="355600" marR="0" lvl="0" indent="-342900" algn="just" defTabSz="457200" rtl="0" eaLnBrk="1" fontAlgn="auto" latinLnBrk="0" hangingPunct="1">
              <a:lnSpc>
                <a:spcPct val="100000"/>
              </a:lnSpc>
              <a:spcBef>
                <a:spcPts val="100"/>
              </a:spcBef>
              <a:spcAft>
                <a:spcPts val="0"/>
              </a:spcAft>
              <a:buClrTx/>
              <a:buSzTx/>
              <a:buFont typeface="Wingdings" pitchFamily="2" charset="2"/>
              <a:buChar char="ü"/>
              <a:tabLst>
                <a:tab pos="469265" algn="l"/>
              </a:tabLst>
              <a:defRPr/>
            </a:pPr>
            <a:r>
              <a:rPr kumimoji="0" lang="en-US" sz="2000" b="1" i="0" u="none" strike="noStrike" kern="1200" cap="none" spc="0" normalizeH="0" baseline="0" noProof="0" dirty="0">
                <a:ln>
                  <a:noFill/>
                </a:ln>
                <a:solidFill>
                  <a:prstClr val="black"/>
                </a:solidFill>
                <a:effectLst/>
                <a:uLnTx/>
                <a:uFillTx/>
                <a:latin typeface="Times New Roman"/>
                <a:ea typeface="+mn-ea"/>
                <a:cs typeface="Times New Roman"/>
              </a:rPr>
              <a:t>Feedback inhibition:</a:t>
            </a:r>
            <a:r>
              <a:rPr lang="en-US" sz="2000" dirty="0">
                <a:solidFill>
                  <a:prstClr val="black"/>
                </a:solidFill>
                <a:latin typeface="Times New Roman"/>
                <a:cs typeface="Times New Roman"/>
              </a:rPr>
              <a:t> </a:t>
            </a:r>
            <a:r>
              <a:rPr kumimoji="0" lang="en-US" sz="2000" b="0" i="0" u="none" strike="noStrike" kern="1200" cap="none" spc="0" normalizeH="0" baseline="0" noProof="0" dirty="0">
                <a:ln>
                  <a:noFill/>
                </a:ln>
                <a:solidFill>
                  <a:prstClr val="black"/>
                </a:solidFill>
                <a:effectLst/>
                <a:uLnTx/>
                <a:uFillTx/>
                <a:latin typeface="Times New Roman"/>
                <a:ea typeface="+mn-ea"/>
                <a:cs typeface="Times New Roman"/>
              </a:rPr>
              <a:t>End product of a pathway inhibits by inhibiting enzymes earlier in the pathway. </a:t>
            </a:r>
            <a:r>
              <a:rPr kumimoji="0" lang="en-US" sz="2000" b="1" i="0" u="none" strike="noStrike" kern="1200" cap="none" spc="0" normalizeH="0" baseline="0" noProof="0" dirty="0">
                <a:ln>
                  <a:noFill/>
                </a:ln>
                <a:solidFill>
                  <a:srgbClr val="0070C0"/>
                </a:solidFill>
                <a:effectLst/>
                <a:uLnTx/>
                <a:uFillTx/>
                <a:latin typeface="Times New Roman"/>
                <a:ea typeface="+mn-ea"/>
                <a:cs typeface="Times New Roman"/>
              </a:rPr>
              <a:t>e.g. </a:t>
            </a:r>
            <a:r>
              <a:rPr kumimoji="0" lang="en-US" sz="2000" b="0" i="0" u="none" strike="noStrike" kern="1200" cap="none" spc="0" normalizeH="0" baseline="0" noProof="0" dirty="0">
                <a:ln>
                  <a:noFill/>
                </a:ln>
                <a:solidFill>
                  <a:srgbClr val="00B050"/>
                </a:solidFill>
                <a:effectLst/>
                <a:uLnTx/>
                <a:uFillTx/>
                <a:latin typeface="Times New Roman"/>
                <a:ea typeface="+mn-ea"/>
                <a:cs typeface="Times New Roman"/>
              </a:rPr>
              <a:t>high [ATP] inhibit catabolic pathways.</a:t>
            </a:r>
          </a:p>
        </p:txBody>
      </p:sp>
      <p:sp>
        <p:nvSpPr>
          <p:cNvPr id="15" name="مستطيل 14"/>
          <p:cNvSpPr/>
          <p:nvPr/>
        </p:nvSpPr>
        <p:spPr>
          <a:xfrm>
            <a:off x="12862" y="2494360"/>
            <a:ext cx="4666714" cy="1631216"/>
          </a:xfrm>
          <a:prstGeom prst="rect">
            <a:avLst/>
          </a:prstGeom>
        </p:spPr>
        <p:txBody>
          <a:bodyPr wrap="square">
            <a:spAutoFit/>
          </a:bodyPr>
          <a:lstStyle/>
          <a:p>
            <a:pPr marL="342900" marR="0" lvl="0" indent="-342900" algn="just" defTabSz="457200" rtl="0" eaLnBrk="1" fontAlgn="auto" latinLnBrk="0" hangingPunct="1">
              <a:lnSpc>
                <a:spcPct val="100000"/>
              </a:lnSpc>
              <a:spcBef>
                <a:spcPts val="0"/>
              </a:spcBef>
              <a:spcAft>
                <a:spcPts val="0"/>
              </a:spcAft>
              <a:buClrTx/>
              <a:buSzTx/>
              <a:buFont typeface="Wingdings" pitchFamily="2" charset="2"/>
              <a:buChar char="ü"/>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Feedforward activation:</a:t>
            </a:r>
            <a:r>
              <a:rPr kumimoji="0" lang="en-US" sz="2000" b="0" i="0" u="none" strike="noStrike" kern="1200" cap="none" spc="0" normalizeH="0" baseline="0" noProof="0" dirty="0">
                <a:ln>
                  <a:noFill/>
                </a:ln>
                <a:solidFill>
                  <a:prstClr val="black"/>
                </a:solidFill>
                <a:effectLst/>
                <a:uLnTx/>
                <a:uFillTx/>
                <a:latin typeface="Calibri"/>
                <a:ea typeface="+mn-ea"/>
                <a:cs typeface="+mn-cs"/>
              </a:rPr>
              <a:t> Increased amounts of initial substrate increases the first step in the pathway. </a:t>
            </a:r>
            <a:r>
              <a:rPr kumimoji="0" lang="en-US" sz="2000" b="1" i="0" u="none" strike="noStrike" kern="1200" cap="none" spc="0" normalizeH="0" baseline="0" noProof="0" dirty="0">
                <a:ln>
                  <a:noFill/>
                </a:ln>
                <a:solidFill>
                  <a:srgbClr val="0070C0"/>
                </a:solidFill>
                <a:effectLst/>
                <a:uLnTx/>
                <a:uFillTx/>
                <a:latin typeface="Calibri"/>
                <a:ea typeface="+mn-ea"/>
                <a:cs typeface="+mn-cs"/>
              </a:rPr>
              <a:t>e.g.</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r>
              <a:rPr kumimoji="0" lang="en-US" sz="2000" b="0" i="0" u="none" strike="noStrike" kern="1200" cap="none" spc="0" normalizeH="0" baseline="0" noProof="0" dirty="0">
                <a:ln>
                  <a:noFill/>
                </a:ln>
                <a:solidFill>
                  <a:srgbClr val="00B050"/>
                </a:solidFill>
                <a:effectLst/>
                <a:uLnTx/>
                <a:uFillTx/>
                <a:latin typeface="Calibri"/>
                <a:ea typeface="+mn-ea"/>
                <a:cs typeface="+mn-cs"/>
              </a:rPr>
              <a:t>high concentrations of ethanol induce microsomal  ethanol oxidizing enzymes.</a:t>
            </a:r>
          </a:p>
        </p:txBody>
      </p:sp>
      <p:sp>
        <p:nvSpPr>
          <p:cNvPr id="17" name="مستطيل 16"/>
          <p:cNvSpPr/>
          <p:nvPr/>
        </p:nvSpPr>
        <p:spPr>
          <a:xfrm>
            <a:off x="7888406" y="462082"/>
            <a:ext cx="1255594" cy="452496"/>
          </a:xfrm>
          <a:prstGeom prst="rect">
            <a:avLst/>
          </a:prstGeom>
        </p:spPr>
        <p:txBody>
          <a:bodyPr wrap="square">
            <a:spAutoFit/>
          </a:bodyPr>
          <a:lstStyle/>
          <a:p>
            <a:pPr marL="12700" marR="0" lvl="0" indent="0" algn="ctr" defTabSz="457200" rtl="0" eaLnBrk="1" fontAlgn="auto" latinLnBrk="0" hangingPunct="1">
              <a:lnSpc>
                <a:spcPct val="130000"/>
              </a:lnSpc>
              <a:spcBef>
                <a:spcPts val="1445"/>
              </a:spcBef>
              <a:spcAft>
                <a:spcPts val="0"/>
              </a:spcAft>
              <a:buClrTx/>
              <a:buSzTx/>
              <a:buFontTx/>
              <a:buNone/>
              <a:tabLst>
                <a:tab pos="317500" algn="l"/>
              </a:tabLst>
              <a:defRPr/>
            </a:pPr>
            <a:r>
              <a:rPr kumimoji="0" lang="en-US" sz="2000" b="1" i="0" u="none" strike="noStrike" kern="1200" cap="none" spc="0" normalizeH="0" baseline="0" noProof="0" dirty="0">
                <a:ln>
                  <a:noFill/>
                </a:ln>
                <a:solidFill>
                  <a:srgbClr val="FF0000"/>
                </a:solidFill>
                <a:effectLst/>
                <a:uLnTx/>
                <a:uFillTx/>
                <a:latin typeface="Times New Roman"/>
                <a:ea typeface="+mn-ea"/>
                <a:cs typeface="Times New Roman"/>
              </a:rPr>
              <a:t>LO 3.6</a:t>
            </a:r>
          </a:p>
        </p:txBody>
      </p:sp>
      <p:sp>
        <p:nvSpPr>
          <p:cNvPr id="16" name="مستطيل 15"/>
          <p:cNvSpPr/>
          <p:nvPr/>
        </p:nvSpPr>
        <p:spPr>
          <a:xfrm>
            <a:off x="-34422" y="4261814"/>
            <a:ext cx="4713997" cy="2062103"/>
          </a:xfrm>
          <a:prstGeom prst="rect">
            <a:avLst/>
          </a:prstGeom>
        </p:spPr>
        <p:txBody>
          <a:bodyPr wrap="square">
            <a:spAutoFit/>
          </a:bodyPr>
          <a:lstStyle/>
          <a:p>
            <a:pPr marL="355600" lvl="0" indent="-342900" algn="just">
              <a:spcBef>
                <a:spcPts val="580"/>
              </a:spcBef>
              <a:buFont typeface="Wingdings" panose="05000000000000000000" pitchFamily="2" charset="2"/>
              <a:buChar char="ü"/>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Counter regulation of pathways:</a:t>
            </a:r>
            <a:r>
              <a:rPr kumimoji="0" lang="en-US" sz="2000" b="1" i="0" u="none" strike="noStrike" kern="1200" cap="none" spc="0" normalizeH="0" noProof="0" dirty="0">
                <a:ln>
                  <a:noFill/>
                </a:ln>
                <a:solidFill>
                  <a:prstClr val="black"/>
                </a:solidFill>
                <a:effectLst/>
                <a:uLnTx/>
                <a:uFillTx/>
                <a:latin typeface="Calibri"/>
                <a:ea typeface="+mn-ea"/>
                <a:cs typeface="+mn-cs"/>
              </a:rPr>
              <a:t> </a:t>
            </a:r>
            <a:r>
              <a:rPr kumimoji="0" lang="en-US" sz="2000" b="0" i="0" u="none" strike="noStrike" kern="1200" cap="none" spc="0" normalizeH="0" baseline="0" noProof="0" dirty="0">
                <a:ln>
                  <a:noFill/>
                </a:ln>
                <a:solidFill>
                  <a:prstClr val="black"/>
                </a:solidFill>
                <a:effectLst/>
                <a:uLnTx/>
                <a:uFillTx/>
                <a:latin typeface="Calibri"/>
                <a:ea typeface="+mn-ea"/>
                <a:cs typeface="+mn-cs"/>
              </a:rPr>
              <a:t>If a catabolic  pathway breaking down compound A is activated then</a:t>
            </a:r>
            <a:r>
              <a:rPr kumimoji="0" lang="en-US" sz="2000" b="0" i="0" u="none" strike="noStrike" kern="1200" cap="none" spc="0" normalizeH="0" noProof="0" dirty="0">
                <a:ln>
                  <a:noFill/>
                </a:ln>
                <a:solidFill>
                  <a:prstClr val="black"/>
                </a:solidFill>
                <a:effectLst/>
                <a:uLnTx/>
                <a:uFillTx/>
                <a:latin typeface="Calibri"/>
                <a:ea typeface="+mn-ea"/>
                <a:cs typeface="+mn-cs"/>
              </a:rPr>
              <a:t> </a:t>
            </a:r>
            <a:r>
              <a:rPr kumimoji="0" lang="en-US" sz="2000" b="0" i="0" u="none" strike="noStrike" kern="1200" cap="none" spc="0" normalizeH="0" baseline="0" noProof="0" dirty="0">
                <a:ln>
                  <a:noFill/>
                </a:ln>
                <a:solidFill>
                  <a:prstClr val="black"/>
                </a:solidFill>
                <a:effectLst/>
                <a:uLnTx/>
                <a:uFillTx/>
                <a:latin typeface="Calibri"/>
                <a:ea typeface="+mn-ea"/>
                <a:cs typeface="+mn-cs"/>
              </a:rPr>
              <a:t>the opposing anabolic pathway making compound A will  be inactivated.</a:t>
            </a:r>
            <a:r>
              <a:rPr lang="en-US" sz="2400" dirty="0">
                <a:solidFill>
                  <a:prstClr val="black"/>
                </a:solidFill>
                <a:latin typeface="Times New Roman"/>
                <a:cs typeface="Times New Roman"/>
              </a:rPr>
              <a:t> </a:t>
            </a:r>
            <a:r>
              <a:rPr lang="en-US" sz="2000" b="1" dirty="0">
                <a:solidFill>
                  <a:srgbClr val="0070C0"/>
                </a:solidFill>
                <a:latin typeface="Times New Roman"/>
                <a:cs typeface="Times New Roman"/>
              </a:rPr>
              <a:t>e.g. </a:t>
            </a:r>
            <a:r>
              <a:rPr lang="en-US" sz="2000" b="1" dirty="0">
                <a:solidFill>
                  <a:srgbClr val="00AF50"/>
                </a:solidFill>
                <a:latin typeface="Times New Roman"/>
                <a:cs typeface="Times New Roman"/>
              </a:rPr>
              <a:t>glycogenolysis </a:t>
            </a:r>
            <a:r>
              <a:rPr lang="en-US" sz="2000" dirty="0">
                <a:solidFill>
                  <a:prstClr val="black"/>
                </a:solidFill>
                <a:latin typeface="Times New Roman"/>
                <a:cs typeface="Times New Roman"/>
              </a:rPr>
              <a:t>and</a:t>
            </a:r>
            <a:r>
              <a:rPr lang="en-US" sz="2000" spc="-35" dirty="0">
                <a:solidFill>
                  <a:prstClr val="black"/>
                </a:solidFill>
                <a:latin typeface="Times New Roman"/>
                <a:cs typeface="Times New Roman"/>
              </a:rPr>
              <a:t> </a:t>
            </a:r>
            <a:r>
              <a:rPr lang="en-US" sz="2000" b="1" dirty="0">
                <a:solidFill>
                  <a:srgbClr val="00AF50"/>
                </a:solidFill>
                <a:latin typeface="Times New Roman"/>
                <a:cs typeface="Times New Roman"/>
              </a:rPr>
              <a:t>glycogenesis</a:t>
            </a:r>
            <a:r>
              <a:rPr lang="en-US" sz="2000" dirty="0">
                <a:solidFill>
                  <a:prstClr val="black"/>
                </a:solidFill>
                <a:latin typeface="Calibri"/>
              </a:rPr>
              <a:t>.</a:t>
            </a:r>
            <a:endParaRPr lang="en-US" sz="2000" dirty="0">
              <a:solidFill>
                <a:prstClr val="black"/>
              </a:solidFill>
              <a:latin typeface="Times New Roman"/>
              <a:cs typeface="Times New Roman"/>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799" y="863019"/>
            <a:ext cx="4252174" cy="5532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5">
            <a:extLst>
              <a:ext uri="{FF2B5EF4-FFF2-40B4-BE49-F238E27FC236}">
                <a16:creationId xmlns:a16="http://schemas.microsoft.com/office/drawing/2014/main" id="{420FA128-8D5A-4ED1-9CEE-12DB65235712}"/>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114800" y="1"/>
            <a:ext cx="761999" cy="685800"/>
          </a:xfrm>
          <a:prstGeom prst="rect">
            <a:avLst/>
          </a:prstGeom>
        </p:spPr>
      </p:pic>
      <p:pic>
        <p:nvPicPr>
          <p:cNvPr id="19" name="Picture 2" descr="ÙØªÙØ¬Ø© Ø¨Ø­Ø« Ø§ÙØµÙØ± Ø¹Ù âªbook iconâ¬â">
            <a:extLst>
              <a:ext uri="{FF2B5EF4-FFF2-40B4-BE49-F238E27FC236}">
                <a16:creationId xmlns:a16="http://schemas.microsoft.com/office/drawing/2014/main" id="{6C7CAF68-D7EB-4876-89A1-7A1398B4A94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864" y="6388169"/>
            <a:ext cx="480151" cy="4801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56701786"/>
      </p:ext>
    </p:extLst>
  </p:cSld>
  <p:clrMapOvr>
    <a:masterClrMapping/>
  </p:clrMapOvr>
  <mc:AlternateContent xmlns:mc="http://schemas.openxmlformats.org/markup-compatibility/2006" xmlns:p14="http://schemas.microsoft.com/office/powerpoint/2010/main">
    <mc:Choice Requires="p14">
      <p:transition spd="slow" p14:dur="2000" advTm="4071"/>
    </mc:Choice>
    <mc:Fallback xmlns="">
      <p:transition spd="slow" advTm="40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Subtitle 4"/>
          <p:cNvSpPr>
            <a:spLocks noGrp="1"/>
          </p:cNvSpPr>
          <p:nvPr>
            <p:ph type="subTitle" idx="1"/>
          </p:nvPr>
        </p:nvSpPr>
        <p:spPr>
          <a:xfrm>
            <a:off x="5105400" y="0"/>
            <a:ext cx="3886200" cy="704275"/>
          </a:xfrm>
        </p:spPr>
        <p:txBody>
          <a:bodyPr>
            <a:noAutofit/>
          </a:bodyPr>
          <a:lstStyle/>
          <a:p>
            <a:pPr algn="ctr"/>
            <a:r>
              <a:rPr lang="en-US" sz="1800" dirty="0">
                <a:solidFill>
                  <a:srgbClr val="002060"/>
                </a:solidFill>
                <a:latin typeface="Berlin Sans FB Demi" panose="020E0802020502020306" pitchFamily="34" charset="0"/>
              </a:rPr>
              <a:t>Ministry of higher Education                                     and Scientific Research</a:t>
            </a: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200"/>
              </a:spcAft>
              <a:buClr>
                <a:srgbClr val="5B9BD5"/>
              </a:buClr>
              <a:buSzPct val="100000"/>
              <a:buFont typeface="Calibri" panose="020F0502020204030204" pitchFamily="34" charset="0"/>
              <a:buNone/>
              <a:tabLst/>
              <a:defRPr/>
            </a:pPr>
            <a:r>
              <a:rPr kumimoji="0" lang="en-US" sz="1600" b="0" i="0" u="none" strike="noStrike" kern="1200" cap="all" spc="200" normalizeH="0" baseline="0" noProof="0" dirty="0">
                <a:ln>
                  <a:noFill/>
                </a:ln>
                <a:solidFill>
                  <a:srgbClr val="002060"/>
                </a:solidFill>
                <a:effectLst/>
                <a:uLnTx/>
                <a:uFillTx/>
                <a:latin typeface="Berlin Sans FB Demi" panose="020E0802020502020306" pitchFamily="34" charset="0"/>
                <a:ea typeface="+mn-ea"/>
                <a:cs typeface="+mn-cs"/>
              </a:rPr>
              <a:t>University of </a:t>
            </a:r>
            <a:r>
              <a:rPr kumimoji="0" lang="en-US" sz="1600" b="0" i="0" u="none" strike="noStrike" kern="1200" cap="all" spc="200" normalizeH="0" baseline="0" noProof="0" dirty="0" err="1">
                <a:ln>
                  <a:noFill/>
                </a:ln>
                <a:solidFill>
                  <a:srgbClr val="002060"/>
                </a:solidFill>
                <a:effectLst/>
                <a:uLnTx/>
                <a:uFillTx/>
                <a:latin typeface="Berlin Sans FB Demi" panose="020E0802020502020306" pitchFamily="34" charset="0"/>
                <a:ea typeface="+mn-ea"/>
                <a:cs typeface="+mn-cs"/>
              </a:rPr>
              <a:t>Basrah</a:t>
            </a:r>
            <a:r>
              <a:rPr kumimoji="0" lang="en-US" sz="1600" b="0" i="0" u="none" strike="noStrike" kern="1200" cap="all" spc="200" normalizeH="0" baseline="0" noProof="0" dirty="0">
                <a:ln>
                  <a:noFill/>
                </a:ln>
                <a:solidFill>
                  <a:srgbClr val="002060"/>
                </a:solidFill>
                <a:effectLst/>
                <a:uLnTx/>
                <a:uFillTx/>
                <a:latin typeface="Berlin Sans FB Demi" panose="020E0802020502020306" pitchFamily="34" charset="0"/>
                <a:ea typeface="+mn-ea"/>
                <a:cs typeface="+mn-cs"/>
              </a:rPr>
              <a:t>                Al-</a:t>
            </a:r>
            <a:r>
              <a:rPr kumimoji="0" lang="en-US" sz="1600" b="0" i="0" u="none" strike="noStrike" kern="1200" cap="all" spc="200" normalizeH="0" baseline="0" noProof="0" dirty="0" err="1">
                <a:ln>
                  <a:noFill/>
                </a:ln>
                <a:solidFill>
                  <a:srgbClr val="002060"/>
                </a:solidFill>
                <a:effectLst/>
                <a:uLnTx/>
                <a:uFillTx/>
                <a:latin typeface="Berlin Sans FB Demi" panose="020E0802020502020306" pitchFamily="34" charset="0"/>
                <a:ea typeface="+mn-ea"/>
                <a:cs typeface="+mn-cs"/>
              </a:rPr>
              <a:t>zahraa</a:t>
            </a:r>
            <a:r>
              <a:rPr kumimoji="0" lang="en-US" sz="1600" b="0" i="0" u="none" strike="noStrike" kern="1200" cap="all" spc="200" normalizeH="0" baseline="0" noProof="0" dirty="0">
                <a:ln>
                  <a:noFill/>
                </a:ln>
                <a:solidFill>
                  <a:srgbClr val="002060"/>
                </a:solidFill>
                <a:effectLst/>
                <a:uLnTx/>
                <a:uFillTx/>
                <a:latin typeface="Berlin Sans FB Demi" panose="020E0802020502020306" pitchFamily="34" charset="0"/>
                <a:ea typeface="+mn-ea"/>
                <a:cs typeface="+mn-cs"/>
              </a:rPr>
              <a:t> medical college</a:t>
            </a:r>
          </a:p>
        </p:txBody>
      </p:sp>
      <p:sp>
        <p:nvSpPr>
          <p:cNvPr id="9" name="Rectangle 8"/>
          <p:cNvSpPr/>
          <p:nvPr/>
        </p:nvSpPr>
        <p:spPr>
          <a:xfrm>
            <a:off x="0" y="6400800"/>
            <a:ext cx="9144000" cy="45489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245"/>
          <a:stretch/>
        </p:blipFill>
        <p:spPr>
          <a:xfrm>
            <a:off x="8368937" y="6409955"/>
            <a:ext cx="775063" cy="450618"/>
          </a:xfrm>
          <a:prstGeom prst="rect">
            <a:avLst/>
          </a:prstGeom>
        </p:spPr>
      </p:pic>
      <p:sp>
        <p:nvSpPr>
          <p:cNvPr id="8" name="object 2"/>
          <p:cNvSpPr txBox="1">
            <a:spLocks/>
          </p:cNvSpPr>
          <p:nvPr/>
        </p:nvSpPr>
        <p:spPr>
          <a:xfrm rot="10800000" flipV="1">
            <a:off x="-490332" y="672910"/>
            <a:ext cx="7771664" cy="586058"/>
          </a:xfrm>
          <a:prstGeom prst="rect">
            <a:avLst/>
          </a:prstGeom>
          <a:ln w="9144">
            <a:noFill/>
          </a:ln>
        </p:spPr>
        <p:txBody>
          <a:bodyPr vert="horz" wrap="square" lIns="0" tIns="3175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373505" marR="0" lvl="0" indent="0" algn="ctr" defTabSz="914400" rtl="1" eaLnBrk="1" fontAlgn="auto" latinLnBrk="0" hangingPunct="1">
              <a:lnSpc>
                <a:spcPct val="100000"/>
              </a:lnSpc>
              <a:spcBef>
                <a:spcPts val="250"/>
              </a:spcBef>
              <a:spcAft>
                <a:spcPts val="0"/>
              </a:spcAft>
              <a:buClrTx/>
              <a:buSzTx/>
              <a:buFontTx/>
              <a:buNone/>
              <a:tabLst/>
              <a:defRPr/>
            </a:pPr>
            <a:r>
              <a:rPr kumimoji="0" lang="en-US" sz="3600" b="1" i="0" u="none" strike="noStrike" kern="1200" cap="none" spc="-5" normalizeH="0" baseline="0" noProof="0" dirty="0">
                <a:ln>
                  <a:noFill/>
                </a:ln>
                <a:solidFill>
                  <a:srgbClr val="FF0000"/>
                </a:solidFill>
                <a:effectLst/>
                <a:uLnTx/>
                <a:uFillTx/>
                <a:latin typeface="Calibri Light"/>
                <a:ea typeface="+mj-ea"/>
                <a:cs typeface="+mj-cs"/>
              </a:rPr>
              <a:t>Regulation of Enzyme action</a:t>
            </a:r>
          </a:p>
        </p:txBody>
      </p:sp>
      <p:sp>
        <p:nvSpPr>
          <p:cNvPr id="10" name="مستطيل 9"/>
          <p:cNvSpPr/>
          <p:nvPr/>
        </p:nvSpPr>
        <p:spPr>
          <a:xfrm>
            <a:off x="0" y="1923175"/>
            <a:ext cx="9144000" cy="1569660"/>
          </a:xfrm>
          <a:prstGeom prst="rect">
            <a:avLst/>
          </a:prstGeom>
        </p:spPr>
        <p:txBody>
          <a:bodyPr wrap="square">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a:ea typeface="+mn-ea"/>
                <a:cs typeface="+mj-cs"/>
              </a:rPr>
              <a:t>A. Regulation of enzyme synthesis – </a:t>
            </a:r>
            <a:r>
              <a:rPr kumimoji="0" lang="en-US" sz="2400" b="0" i="0" u="none" strike="noStrike" kern="1200" cap="none" spc="0" normalizeH="0" baseline="0" noProof="0" dirty="0">
                <a:ln>
                  <a:noFill/>
                </a:ln>
                <a:solidFill>
                  <a:prstClr val="black"/>
                </a:solidFill>
                <a:effectLst/>
                <a:uLnTx/>
                <a:uFillTx/>
                <a:latin typeface="Calibri"/>
                <a:ea typeface="+mn-ea"/>
                <a:cs typeface="+mj-cs"/>
              </a:rPr>
              <a:t>Rate of enzyme synthesis is usually regulated by increasing or decreasing the rate of transcription of mRNA. </a:t>
            </a:r>
            <a:endParaRPr kumimoji="0" lang="ar-SA" sz="2400" b="0" i="0" u="none" strike="noStrike" kern="1200" cap="none" spc="0" normalizeH="0" baseline="0" noProof="0" dirty="0">
              <a:ln>
                <a:noFill/>
              </a:ln>
              <a:solidFill>
                <a:prstClr val="black"/>
              </a:solidFill>
              <a:effectLst/>
              <a:uLnTx/>
              <a:uFillTx/>
              <a:latin typeface="Calibri"/>
              <a:ea typeface="+mn-ea"/>
              <a:cs typeface="+mj-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dirty="0">
                <a:ln>
                  <a:noFill/>
                </a:ln>
                <a:solidFill>
                  <a:srgbClr val="0070C0"/>
                </a:solidFill>
                <a:effectLst/>
                <a:uLnTx/>
                <a:uFillTx/>
                <a:latin typeface="Calibri"/>
                <a:ea typeface="+mn-ea"/>
                <a:cs typeface="+mj-cs"/>
              </a:rPr>
              <a:t> </a:t>
            </a:r>
            <a:endParaRPr kumimoji="0" lang="en-US" sz="2400" b="1" i="0" u="none" strike="noStrike" kern="1200" cap="none" spc="0" normalizeH="0" baseline="0" noProof="0" dirty="0">
              <a:ln>
                <a:noFill/>
              </a:ln>
              <a:solidFill>
                <a:srgbClr val="0070C0"/>
              </a:solidFill>
              <a:effectLst/>
              <a:uLnTx/>
              <a:uFillTx/>
              <a:latin typeface="Calibri"/>
              <a:ea typeface="+mn-ea"/>
              <a:cs typeface="+mj-cs"/>
            </a:endParaRPr>
          </a:p>
        </p:txBody>
      </p:sp>
      <p:sp>
        <p:nvSpPr>
          <p:cNvPr id="16" name="مستطيل 15"/>
          <p:cNvSpPr/>
          <p:nvPr/>
        </p:nvSpPr>
        <p:spPr>
          <a:xfrm>
            <a:off x="4296" y="3114261"/>
            <a:ext cx="9135408" cy="2251065"/>
          </a:xfrm>
          <a:prstGeom prst="rect">
            <a:avLst/>
          </a:prstGeom>
        </p:spPr>
        <p:txBody>
          <a:bodyPr wrap="square">
            <a:spAutoFit/>
          </a:bodyPr>
          <a:lstStyle/>
          <a:p>
            <a:pPr marL="457200" marR="0" lvl="0" indent="-457200" algn="just" defTabSz="457200" rtl="0" eaLnBrk="1" fontAlgn="auto" latinLnBrk="0" hangingPunct="1">
              <a:lnSpc>
                <a:spcPct val="150000"/>
              </a:lnSpc>
              <a:spcBef>
                <a:spcPts val="0"/>
              </a:spcBef>
              <a:spcAft>
                <a:spcPts val="0"/>
              </a:spcAft>
              <a:buClrTx/>
              <a:buSzTx/>
              <a:buFont typeface="+mj-lt"/>
              <a:buAutoNum type="alphaUcPeriod" startAt="2"/>
              <a:tabLst/>
              <a:defRPr/>
            </a:pPr>
            <a:r>
              <a:rPr kumimoji="0" lang="en-US" sz="2400" b="1" i="0" u="none" strike="noStrike" kern="1200" cap="none" spc="0" normalizeH="0" baseline="0" noProof="0" dirty="0">
                <a:ln>
                  <a:noFill/>
                </a:ln>
                <a:solidFill>
                  <a:srgbClr val="0070C0"/>
                </a:solidFill>
                <a:effectLst/>
                <a:uLnTx/>
                <a:uFillTx/>
                <a:cs typeface="Times New Roman" panose="02020603050405020304" pitchFamily="18" charset="0"/>
              </a:rPr>
              <a:t>Regulated protein degradation (enzyme turnover) – </a:t>
            </a:r>
            <a:r>
              <a:rPr kumimoji="0" lang="en-US" sz="2400" b="0" i="0" u="none" strike="noStrike" kern="1200" cap="none" spc="0" normalizeH="0" baseline="0" noProof="0" dirty="0">
                <a:ln>
                  <a:noFill/>
                </a:ln>
                <a:solidFill>
                  <a:prstClr val="black"/>
                </a:solidFill>
                <a:effectLst/>
                <a:uLnTx/>
                <a:uFillTx/>
                <a:cs typeface="Times New Roman" panose="02020603050405020304" pitchFamily="18" charset="0"/>
              </a:rPr>
              <a:t>The amount of an enzyme can be regulated by controlling its rate of degradation. </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cs typeface="Times New Roman" panose="02020603050405020304" pitchFamily="18" charset="0"/>
              </a:rPr>
              <a:t> Proteins can be tagged for destruction by the addition of a small protein molecule known as </a:t>
            </a:r>
            <a:r>
              <a:rPr kumimoji="0" lang="en-US" sz="2400" b="1" i="0" u="none" strike="noStrike" kern="1200" cap="none" spc="0" normalizeH="0" baseline="0" noProof="0" dirty="0">
                <a:ln>
                  <a:noFill/>
                </a:ln>
                <a:solidFill>
                  <a:prstClr val="black"/>
                </a:solidFill>
                <a:effectLst/>
                <a:uLnTx/>
                <a:uFillTx/>
                <a:cs typeface="Times New Roman" panose="02020603050405020304" pitchFamily="18" charset="0"/>
              </a:rPr>
              <a:t>ubiquitin</a:t>
            </a:r>
            <a:r>
              <a:rPr kumimoji="0" lang="en-US" sz="2400" b="0" i="0" u="none" strike="noStrike" kern="1200" cap="none" spc="0" normalizeH="0" baseline="0" noProof="0" dirty="0">
                <a:ln>
                  <a:noFill/>
                </a:ln>
                <a:solidFill>
                  <a:prstClr val="black"/>
                </a:solidFill>
                <a:effectLst/>
                <a:uLnTx/>
                <a:uFillTx/>
                <a:cs typeface="Times New Roman" panose="02020603050405020304" pitchFamily="18" charset="0"/>
              </a:rPr>
              <a:t>.</a:t>
            </a:r>
          </a:p>
        </p:txBody>
      </p:sp>
      <p:sp>
        <p:nvSpPr>
          <p:cNvPr id="18" name="مستطيل 17"/>
          <p:cNvSpPr/>
          <p:nvPr/>
        </p:nvSpPr>
        <p:spPr>
          <a:xfrm>
            <a:off x="7991060" y="874691"/>
            <a:ext cx="1157237" cy="524567"/>
          </a:xfrm>
          <a:prstGeom prst="rect">
            <a:avLst/>
          </a:prstGeom>
        </p:spPr>
        <p:txBody>
          <a:bodyPr wrap="square">
            <a:spAutoFit/>
          </a:bodyPr>
          <a:lstStyle/>
          <a:p>
            <a:pPr marL="12700" marR="0" lvl="0" indent="0" algn="l" defTabSz="457200" rtl="0" eaLnBrk="1" fontAlgn="auto" latinLnBrk="0" hangingPunct="1">
              <a:lnSpc>
                <a:spcPct val="130000"/>
              </a:lnSpc>
              <a:spcBef>
                <a:spcPts val="1445"/>
              </a:spcBef>
              <a:spcAft>
                <a:spcPts val="0"/>
              </a:spcAft>
              <a:buClrTx/>
              <a:buSzTx/>
              <a:buFontTx/>
              <a:buNone/>
              <a:tabLst>
                <a:tab pos="317500" algn="l"/>
              </a:tabLst>
              <a:defRPr/>
            </a:pPr>
            <a:r>
              <a:rPr kumimoji="0" lang="en-US" sz="2400" b="1" i="0" u="none" strike="noStrike" kern="1200" cap="none" spc="0" normalizeH="0" baseline="0" noProof="0" dirty="0">
                <a:ln>
                  <a:noFill/>
                </a:ln>
                <a:solidFill>
                  <a:srgbClr val="FF0000"/>
                </a:solidFill>
                <a:effectLst/>
                <a:uLnTx/>
                <a:uFillTx/>
                <a:latin typeface="Times New Roman"/>
                <a:ea typeface="+mn-ea"/>
                <a:cs typeface="Times New Roman"/>
              </a:rPr>
              <a:t>LO 3.6</a:t>
            </a:r>
          </a:p>
        </p:txBody>
      </p:sp>
      <p:pic>
        <p:nvPicPr>
          <p:cNvPr id="17" name="Picture 5">
            <a:extLst>
              <a:ext uri="{FF2B5EF4-FFF2-40B4-BE49-F238E27FC236}">
                <a16:creationId xmlns:a16="http://schemas.microsoft.com/office/drawing/2014/main" id="{14C6884C-9BE9-4B90-9ACF-A7F226285FC3}"/>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114800" y="1"/>
            <a:ext cx="761999" cy="685800"/>
          </a:xfrm>
          <a:prstGeom prst="rect">
            <a:avLst/>
          </a:prstGeom>
        </p:spPr>
      </p:pic>
      <p:sp>
        <p:nvSpPr>
          <p:cNvPr id="12" name="مستطيل 9">
            <a:extLst>
              <a:ext uri="{FF2B5EF4-FFF2-40B4-BE49-F238E27FC236}">
                <a16:creationId xmlns:a16="http://schemas.microsoft.com/office/drawing/2014/main" id="{3D238880-E444-4B7E-BF0C-D48A5FAD8003}"/>
              </a:ext>
            </a:extLst>
          </p:cNvPr>
          <p:cNvSpPr/>
          <p:nvPr/>
        </p:nvSpPr>
        <p:spPr>
          <a:xfrm>
            <a:off x="4296" y="1228191"/>
            <a:ext cx="9139704" cy="523220"/>
          </a:xfrm>
          <a:prstGeom prst="rect">
            <a:avLst/>
          </a:prstGeom>
        </p:spPr>
        <p:txBody>
          <a:bodyPr wrap="square">
            <a:spAutoFit/>
          </a:bodyPr>
          <a:lstStyle/>
          <a:p>
            <a:pPr marR="0" lvl="0" algn="just" defTabSz="457200" rtl="0" eaLnBrk="1" fontAlgn="auto" latinLnBrk="0" hangingPunct="1">
              <a:lnSpc>
                <a:spcPct val="100000"/>
              </a:lnSpc>
              <a:spcBef>
                <a:spcPts val="0"/>
              </a:spcBef>
              <a:spcAft>
                <a:spcPts val="0"/>
              </a:spcAft>
              <a:buClrTx/>
              <a:buSzTx/>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2. Changes in the amount of enzyme: </a:t>
            </a:r>
            <a:endParaRPr kumimoji="0" lang="ar-SA"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14" name="Picture 2" descr="ÙØªÙØ¬Ø© Ø¨Ø­Ø« Ø§ÙØµÙØ± Ø¹Ù âªbook iconâ¬â">
            <a:extLst>
              <a:ext uri="{FF2B5EF4-FFF2-40B4-BE49-F238E27FC236}">
                <a16:creationId xmlns:a16="http://schemas.microsoft.com/office/drawing/2014/main" id="{F9265A6B-7418-4E20-95B8-508E9458A56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64" y="6388169"/>
            <a:ext cx="480151" cy="4801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23900326"/>
      </p:ext>
    </p:extLst>
  </p:cSld>
  <p:clrMapOvr>
    <a:masterClrMapping/>
  </p:clrMapOvr>
  <mc:AlternateContent xmlns:mc="http://schemas.openxmlformats.org/markup-compatibility/2006" xmlns:p14="http://schemas.microsoft.com/office/powerpoint/2010/main">
    <mc:Choice Requires="p14">
      <p:transition spd="slow" p14:dur="2000" advTm="112819"/>
    </mc:Choice>
    <mc:Fallback xmlns="">
      <p:transition spd="slow" advTm="1128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extLst>
    <p:ext uri="{3A86A75C-4F4B-4683-9AE1-C65F6400EC91}">
      <p14:laserTraceLst xmlns:p14="http://schemas.microsoft.com/office/powerpoint/2010/main">
        <p14:tracePtLst>
          <p14:tracePt t="100215" x="250825" y="5037138"/>
          <p14:tracePt t="100339" x="438150" y="4367213"/>
          <p14:tracePt t="100350" x="509588" y="4340225"/>
          <p14:tracePt t="100375" x="768350" y="4241800"/>
          <p14:tracePt t="100400" x="1143000" y="4152900"/>
          <p14:tracePt t="100425" x="1554163" y="4089400"/>
          <p14:tracePt t="100450" x="2071688" y="4000500"/>
          <p14:tracePt t="100475" x="2527300" y="3929063"/>
          <p14:tracePt t="100500" x="2795588" y="3875088"/>
          <p14:tracePt t="100525" x="2982913" y="3830638"/>
          <p14:tracePt t="100550" x="3205163" y="3768725"/>
          <p14:tracePt t="100575" x="3330575" y="3724275"/>
          <p14:tracePt t="100633" x="3348038" y="3714750"/>
          <p14:tracePt t="100650" x="3419475" y="3697288"/>
          <p14:tracePt t="100675" x="3536950" y="3616325"/>
          <p14:tracePt t="100680" x="3571875" y="3598863"/>
          <p14:tracePt t="100700" x="3652838" y="3554413"/>
          <p14:tracePt t="100725" x="3768725" y="3509963"/>
          <p14:tracePt t="100750" x="3848100" y="3465513"/>
          <p14:tracePt t="100776" x="3919538" y="3419475"/>
          <p14:tracePt t="100801" x="4027488" y="3348038"/>
          <p14:tracePt t="100825" x="4116388" y="3286125"/>
          <p14:tracePt t="100850" x="4197350" y="3251200"/>
          <p14:tracePt t="100875" x="4251325" y="3214688"/>
          <p14:tracePt t="100900" x="4276725" y="3160713"/>
          <p14:tracePt t="100925" x="4303713" y="3098800"/>
          <p14:tracePt t="100950" x="4340225" y="3036888"/>
          <p14:tracePt t="100976" x="4394200" y="2982913"/>
          <p14:tracePt t="101000" x="4429125" y="2946400"/>
          <p14:tracePt t="101025" x="4438650" y="2911475"/>
          <p14:tracePt t="101050" x="4465638" y="2874963"/>
          <p14:tracePt t="101075" x="4491038" y="2822575"/>
          <p14:tracePt t="101100" x="4554538" y="2768600"/>
          <p14:tracePt t="101125" x="4589463" y="2724150"/>
          <p14:tracePt t="101150" x="4608513" y="2679700"/>
          <p14:tracePt t="101175" x="4625975" y="2670175"/>
          <p14:tracePt t="101209" x="4643438" y="2670175"/>
          <p14:tracePt t="101225" x="4643438" y="2660650"/>
          <p14:tracePt t="101250" x="4652963" y="2660650"/>
          <p14:tracePt t="101275" x="4679950" y="2652713"/>
          <p14:tracePt t="101300" x="4687888" y="2643188"/>
          <p14:tracePt t="101325" x="4697413" y="2643188"/>
          <p14:tracePt t="101351" x="4714875" y="2633663"/>
          <p14:tracePt t="101375" x="4732338" y="2625725"/>
          <p14:tracePt t="101400" x="4759325" y="2598738"/>
          <p14:tracePt t="101425" x="4803775" y="2571750"/>
          <p14:tracePt t="101450" x="4840288" y="2554288"/>
          <p14:tracePt t="101475" x="4857750" y="2554288"/>
          <p14:tracePt t="101500" x="4938713" y="2536825"/>
          <p14:tracePt t="101525" x="5205413" y="2527300"/>
          <p14:tracePt t="101550" x="5429250" y="2517775"/>
          <p14:tracePt t="101575" x="5500688" y="2500313"/>
          <p14:tracePt t="101600" x="5589588" y="2473325"/>
          <p14:tracePt t="101625" x="5608638" y="2465388"/>
          <p14:tracePt t="101675" x="5616575" y="2465388"/>
          <p14:tracePt t="101729" x="5589588" y="2473325"/>
          <p14:tracePt t="101737" x="5545138" y="2500313"/>
          <p14:tracePt t="101750" x="5465763" y="2536825"/>
          <p14:tracePt t="101775" x="5197475" y="2608263"/>
          <p14:tracePt t="101800" x="4929188" y="2652713"/>
          <p14:tracePt t="101825" x="4813300" y="2679700"/>
          <p14:tracePt t="101850" x="4759325" y="2679700"/>
          <p14:tracePt t="101875" x="4705350" y="2679700"/>
          <p14:tracePt t="101900" x="4633913" y="2679700"/>
          <p14:tracePt t="101925" x="4562475" y="2679700"/>
          <p14:tracePt t="101950" x="4527550" y="2679700"/>
          <p14:tracePt t="102081" x="4537075" y="2679700"/>
          <p14:tracePt t="102089" x="4545013" y="2679700"/>
          <p14:tracePt t="102100" x="4562475" y="2679700"/>
          <p14:tracePt t="102125" x="4652963" y="2643188"/>
          <p14:tracePt t="102150" x="4803775" y="2598738"/>
          <p14:tracePt t="102176" x="5010150" y="2571750"/>
          <p14:tracePt t="102179" x="5037138" y="2571750"/>
          <p14:tracePt t="102200" x="5054600" y="2562225"/>
          <p14:tracePt t="102283" x="5027613" y="2562225"/>
          <p14:tracePt t="102288" x="5000625" y="2562225"/>
          <p14:tracePt t="102300" x="4946650" y="2562225"/>
          <p14:tracePt t="102325" x="4830763" y="2571750"/>
          <p14:tracePt t="102350" x="4732338" y="2571750"/>
          <p14:tracePt t="102375" x="4724400" y="2571750"/>
          <p14:tracePt t="102449" x="4724400" y="2581275"/>
          <p14:tracePt t="102473" x="4724400" y="2589213"/>
          <p14:tracePt t="102481" x="4732338" y="2633663"/>
          <p14:tracePt t="102500" x="4822825" y="2732088"/>
          <p14:tracePt t="102525" x="5010150" y="2919413"/>
          <p14:tracePt t="102550" x="5180013" y="3054350"/>
          <p14:tracePt t="102575" x="5268913" y="3160713"/>
          <p14:tracePt t="102600" x="5313363" y="3438525"/>
          <p14:tracePt t="102625" x="5330825" y="3705225"/>
          <p14:tracePt t="102650" x="5286375" y="3894138"/>
          <p14:tracePt t="102675" x="5133975" y="4027488"/>
          <p14:tracePt t="102680" x="5108575" y="4037013"/>
          <p14:tracePt t="102700" x="5045075" y="4071938"/>
          <p14:tracePt t="102725" x="4894263" y="4108450"/>
          <p14:tracePt t="102750" x="4714875" y="4116388"/>
          <p14:tracePt t="102775" x="4598988" y="4116388"/>
          <p14:tracePt t="102800" x="4518025" y="4125913"/>
          <p14:tracePt t="102825" x="4510088" y="4133850"/>
          <p14:tracePt t="102953" x="4518025" y="4133850"/>
          <p14:tracePt t="102961" x="4572000" y="4108450"/>
          <p14:tracePt t="102975" x="4633913" y="4081463"/>
          <p14:tracePt t="103000" x="4848225" y="3990975"/>
          <p14:tracePt t="103025" x="4946650" y="3938588"/>
          <p14:tracePt t="103050" x="5027613" y="3911600"/>
          <p14:tracePt t="103075" x="5116513" y="3902075"/>
          <p14:tracePt t="103100" x="5251450" y="3884613"/>
          <p14:tracePt t="103125" x="5286375" y="3867150"/>
          <p14:tracePt t="103193" x="5259388" y="3875088"/>
          <p14:tracePt t="103202" x="5224463" y="3875088"/>
          <p14:tracePt t="103225" x="5045075" y="3911600"/>
          <p14:tracePt t="103250" x="4776788" y="3946525"/>
          <p14:tracePt t="103275" x="4483100" y="3946525"/>
          <p14:tracePt t="103300" x="4179888" y="3946525"/>
          <p14:tracePt t="103325" x="3894138" y="3946525"/>
          <p14:tracePt t="103350" x="3679825" y="3946525"/>
          <p14:tracePt t="103375" x="3581400" y="3946525"/>
          <p14:tracePt t="103400" x="3571875" y="3946525"/>
          <p14:tracePt t="103457" x="3589338" y="3946525"/>
          <p14:tracePt t="103465" x="3616325" y="3946525"/>
          <p14:tracePt t="103475" x="3633788" y="3946525"/>
          <p14:tracePt t="103500" x="3795713" y="3894138"/>
          <p14:tracePt t="103525" x="4054475" y="3830638"/>
          <p14:tracePt t="103550" x="4375150" y="3751263"/>
          <p14:tracePt t="103576" x="4581525" y="3687763"/>
          <p14:tracePt t="103600" x="4795838" y="3670300"/>
          <p14:tracePt t="103625" x="5180013" y="3652838"/>
          <p14:tracePt t="103650" x="5357813" y="3652838"/>
          <p14:tracePt t="103675" x="5411788" y="3652838"/>
          <p14:tracePt t="103700" x="5446713" y="3652838"/>
          <p14:tracePt t="103725" x="5562600" y="3652838"/>
          <p14:tracePt t="103750" x="5616575" y="3652838"/>
          <p14:tracePt t="103775" x="5626100" y="3652838"/>
          <p14:tracePt t="103841" x="5589588" y="3652838"/>
          <p14:tracePt t="103848" x="5545138" y="3670300"/>
          <p14:tracePt t="103857" x="5491163" y="3687763"/>
          <p14:tracePt t="103875" x="5419725" y="3697288"/>
          <p14:tracePt t="103900" x="5330825" y="3705225"/>
          <p14:tracePt t="103925" x="5133975" y="3724275"/>
          <p14:tracePt t="103950" x="4946650" y="3724275"/>
          <p14:tracePt t="103975" x="4830763" y="3724275"/>
          <p14:tracePt t="104000" x="4776788" y="3724275"/>
          <p14:tracePt t="104025" x="4759325" y="3724275"/>
          <p14:tracePt t="104057" x="4751388" y="3724275"/>
          <p14:tracePt t="104161" x="4759325" y="3724275"/>
          <p14:tracePt t="104169" x="4776788" y="3714750"/>
          <p14:tracePt t="104178" x="4786313" y="3714750"/>
          <p14:tracePt t="104200" x="4822825" y="3705225"/>
          <p14:tracePt t="104225" x="4848225" y="3697288"/>
          <p14:tracePt t="104250" x="4884738" y="3697288"/>
          <p14:tracePt t="104275" x="4919663" y="3697288"/>
          <p14:tracePt t="104300" x="4938713" y="3697288"/>
          <p14:tracePt t="104354" x="4946650" y="3697288"/>
          <p14:tracePt t="104385" x="4946650" y="3705225"/>
          <p14:tracePt t="104403" x="4946650" y="3724275"/>
          <p14:tracePt t="104425" x="4938713" y="3751263"/>
          <p14:tracePt t="104450" x="4902200" y="3759200"/>
          <p14:tracePt t="104475" x="4857750" y="3768725"/>
          <p14:tracePt t="104500" x="4768850" y="3786188"/>
          <p14:tracePt t="104525" x="4679950" y="3786188"/>
          <p14:tracePt t="104550" x="4527550" y="3786188"/>
          <p14:tracePt t="104575" x="4465638" y="3786188"/>
          <p14:tracePt t="104625" x="4483100" y="3732213"/>
          <p14:tracePt t="104650" x="4589463" y="3643313"/>
          <p14:tracePt t="104675" x="4768850" y="3517900"/>
          <p14:tracePt t="104679" x="4813300" y="3482975"/>
          <p14:tracePt t="104700" x="4894263" y="3429000"/>
          <p14:tracePt t="104725" x="5000625" y="3394075"/>
          <p14:tracePt t="104750" x="5143500" y="3367088"/>
          <p14:tracePt t="104775" x="5214938" y="3367088"/>
          <p14:tracePt t="104800" x="5232400" y="3367088"/>
          <p14:tracePt t="104825" x="5241925" y="3367088"/>
          <p14:tracePt t="104875" x="5251450" y="3367088"/>
          <p14:tracePt t="104900" x="5251450" y="3429000"/>
          <p14:tracePt t="104925" x="5205413" y="3482975"/>
          <p14:tracePt t="104950" x="5072063" y="3527425"/>
          <p14:tracePt t="104975" x="4822825" y="3643313"/>
          <p14:tracePt t="105000" x="4589463" y="3697288"/>
          <p14:tracePt t="105025" x="4348163" y="3768725"/>
          <p14:tracePt t="105050" x="4268788" y="3795713"/>
          <p14:tracePt t="105075" x="4160838" y="3822700"/>
          <p14:tracePt t="105100" x="4000500" y="3867150"/>
          <p14:tracePt t="105125" x="3884613" y="3894138"/>
          <p14:tracePt t="105150" x="3840163" y="3902075"/>
          <p14:tracePt t="105489" x="3840163" y="3911600"/>
          <p14:tracePt t="105521" x="3840163" y="3929063"/>
          <p14:tracePt t="105537" x="3848100" y="3956050"/>
          <p14:tracePt t="105545" x="3875088" y="3973513"/>
          <p14:tracePt t="105554" x="3919538" y="3990975"/>
          <p14:tracePt t="105575" x="4062413" y="4062413"/>
          <p14:tracePt t="105600" x="4232275" y="4133850"/>
          <p14:tracePt t="105625" x="4313238" y="4179888"/>
          <p14:tracePt t="105650" x="4367213" y="4205288"/>
          <p14:tracePt t="105675" x="4402138" y="4241800"/>
          <p14:tracePt t="105700" x="4411663" y="4251325"/>
          <p14:tracePt t="105725" x="4411663" y="4259263"/>
          <p14:tracePt t="105750" x="4402138" y="4286250"/>
          <p14:tracePt t="105775" x="4367213" y="4322763"/>
          <p14:tracePt t="105800" x="4313238" y="4357688"/>
          <p14:tracePt t="105825" x="4303713" y="4367213"/>
          <p14:tracePt t="105937" x="4295775" y="4367213"/>
          <p14:tracePt t="106241" x="4313238" y="4367213"/>
          <p14:tracePt t="106249" x="4340225" y="4367213"/>
          <p14:tracePt t="106257" x="4367213" y="4367213"/>
          <p14:tracePt t="106275" x="4419600" y="4367213"/>
          <p14:tracePt t="106300" x="4581525" y="4384675"/>
          <p14:tracePt t="106325" x="4670425" y="4402138"/>
          <p14:tracePt t="106350" x="4679950" y="4411663"/>
          <p14:tracePt t="106375" x="4679950" y="4419600"/>
          <p14:tracePt t="106400" x="4465638" y="4500563"/>
          <p14:tracePt t="106425" x="3697288" y="4537075"/>
          <p14:tracePt t="106450" x="2517775" y="4241800"/>
          <p14:tracePt t="106475" x="1697038" y="4010025"/>
          <p14:tracePt t="106500" x="1536700" y="3919538"/>
          <p14:tracePt t="106524" x="1527175" y="3884613"/>
          <p14:tracePt t="106549" x="1527175" y="3822700"/>
          <p14:tracePt t="106574" x="1687513" y="3741738"/>
          <p14:tracePt t="106600" x="2133600" y="3652838"/>
          <p14:tracePt t="106625" x="3446463" y="3652838"/>
          <p14:tracePt t="106649" x="4179888" y="3633788"/>
          <p14:tracePt t="106675" x="4527550" y="3633788"/>
          <p14:tracePt t="106679" x="4589463" y="3660775"/>
          <p14:tracePt t="106699" x="4697413" y="3741738"/>
          <p14:tracePt t="106724" x="4732338" y="3894138"/>
          <p14:tracePt t="106750" x="4608513" y="4170363"/>
          <p14:tracePt t="106775" x="4187825" y="4473575"/>
          <p14:tracePt t="106800" x="3705225" y="4652963"/>
          <p14:tracePt t="106825" x="2973388" y="4652963"/>
          <p14:tracePt t="106849" x="2724150" y="4625975"/>
          <p14:tracePt t="106874" x="2714625" y="4616450"/>
          <p14:tracePt t="106924" x="2714625" y="4608513"/>
          <p14:tracePt t="107073" x="2714625" y="4598988"/>
          <p14:tracePt t="107105" x="2724150" y="4598988"/>
          <p14:tracePt t="107122" x="2732088" y="4581525"/>
          <p14:tracePt t="107217" x="2741613" y="4581525"/>
          <p14:tracePt t="107401" x="2741613" y="4572000"/>
          <p14:tracePt t="107425" x="2751138" y="4572000"/>
          <p14:tracePt t="107497" x="2751138" y="4562475"/>
          <p14:tracePt t="107505" x="2759075" y="4562475"/>
          <p14:tracePt t="107524" x="2759075" y="4554538"/>
          <p14:tracePt t="107549" x="2759075" y="4545013"/>
          <p14:tracePt t="107575" x="2759075" y="4537075"/>
          <p14:tracePt t="107599" x="2759075" y="4518025"/>
          <p14:tracePt t="107624" x="2759075" y="4500563"/>
          <p14:tracePt t="107649" x="2768600" y="4491038"/>
          <p14:tracePt t="107699" x="2768600" y="4483100"/>
          <p14:tracePt t="107724" x="2768600" y="4473575"/>
          <p14:tracePt t="107873" x="2768600" y="4465638"/>
          <p14:tracePt t="109593" x="2768600" y="4438650"/>
          <p14:tracePt t="109602" x="2768600" y="4402138"/>
          <p14:tracePt t="109609" x="2768600" y="4322763"/>
          <p14:tracePt t="109624" x="2768600" y="4116388"/>
          <p14:tracePt t="109649" x="2795588" y="3795713"/>
          <p14:tracePt t="109674" x="2919413" y="3544888"/>
          <p14:tracePt t="109699" x="3044825" y="3402013"/>
          <p14:tracePt t="109724" x="3224213" y="3286125"/>
          <p14:tracePt t="109749" x="3411538" y="3179763"/>
          <p14:tracePt t="109774" x="3571875" y="3116263"/>
          <p14:tracePt t="109799" x="3679825" y="3054350"/>
          <p14:tracePt t="109824" x="3751263" y="3027363"/>
          <p14:tracePt t="109881" x="3751263" y="3017838"/>
          <p14:tracePt t="109899" x="3643313" y="2982913"/>
          <p14:tracePt t="109924" x="3411538" y="2867025"/>
          <p14:tracePt t="109949" x="3116263" y="2705100"/>
          <p14:tracePt t="109974" x="2946400" y="2589213"/>
          <p14:tracePt t="109999" x="2795588" y="2500313"/>
          <p14:tracePt t="110024" x="2714625" y="2473325"/>
          <p14:tracePt t="110049" x="2670175" y="2473325"/>
          <p14:tracePt t="110074" x="2625725" y="2473325"/>
          <p14:tracePt t="110099" x="2500313" y="2465388"/>
          <p14:tracePt t="110124" x="2179638" y="2465388"/>
          <p14:tracePt t="110149" x="1884363" y="2465388"/>
          <p14:tracePt t="110174" x="1670050" y="2465388"/>
          <p14:tracePt t="110178" x="1625600" y="2465388"/>
          <p14:tracePt t="110199" x="1598613" y="2465388"/>
          <p14:tracePt t="110257" x="1589088" y="2465388"/>
          <p14:tracePt t="110273" x="1589088" y="2455863"/>
          <p14:tracePt t="110283" x="1571625" y="2446338"/>
          <p14:tracePt t="110299" x="1562100" y="2446338"/>
          <p14:tracePt t="110324" x="1554163" y="2438400"/>
          <p14:tracePt t="110353" x="1544638" y="2438400"/>
          <p14:tracePt t="110374" x="1544638" y="2428875"/>
          <p14:tracePt t="110399" x="1544638" y="2419350"/>
          <p14:tracePt t="110457" x="1544638" y="2411413"/>
          <p14:tracePt t="110537" x="1544638" y="2401888"/>
          <p14:tracePt t="110601" x="1544638" y="2393950"/>
          <p14:tracePt t="110610" x="1544638" y="2384425"/>
          <p14:tracePt t="110624" x="1544638" y="2366963"/>
          <p14:tracePt t="110649" x="1517650" y="2339975"/>
          <p14:tracePt t="110674" x="1509713" y="2330450"/>
          <p14:tracePt t="110699" x="1509713" y="2303463"/>
          <p14:tracePt t="110724" x="1554163" y="2232025"/>
          <p14:tracePt t="110749" x="1741488" y="2116138"/>
          <p14:tracePt t="110774" x="1973263" y="2000250"/>
          <p14:tracePt t="110799" x="2286000" y="1901825"/>
          <p14:tracePt t="110824" x="2517775" y="1812925"/>
          <p14:tracePt t="110849" x="2660650" y="1776413"/>
          <p14:tracePt t="110874" x="2697163" y="1768475"/>
          <p14:tracePt t="110953" x="2697163" y="1776413"/>
          <p14:tracePt t="110993" x="2697163" y="1795463"/>
          <p14:tracePt t="111009" x="2697163" y="1803400"/>
          <p14:tracePt t="111027" x="2697163" y="1822450"/>
          <p14:tracePt t="111033" x="2697163" y="1839913"/>
          <p14:tracePt t="111049" x="2687638" y="1857375"/>
          <p14:tracePt t="111074" x="2670175" y="1866900"/>
          <p14:tracePt t="111099" x="2643188" y="1874838"/>
          <p14:tracePt t="111124" x="2633663" y="1893888"/>
          <p14:tracePt t="111149" x="2608263" y="1893888"/>
          <p14:tracePt t="111174" x="2571750" y="1919288"/>
          <p14:tracePt t="111209" x="2562225" y="1919288"/>
          <p14:tracePt t="111224" x="2554288" y="1919288"/>
          <p14:tracePt t="111249" x="2536825" y="1919288"/>
          <p14:tracePt t="111274" x="2527300" y="1919288"/>
          <p14:tracePt t="111330" x="2517775" y="1919288"/>
          <p14:tracePt t="111353" x="2509838" y="1919288"/>
          <p14:tracePt t="111374" x="2500313" y="1911350"/>
          <p14:tracePt t="111398" x="2490788" y="1901825"/>
          <p14:tracePt t="111424" x="2490788" y="1893888"/>
          <p14:tracePt t="111449" x="2482850" y="1884363"/>
          <p14:tracePt t="111474" x="2446338" y="1884363"/>
          <p14:tracePt t="111499" x="2446338" y="1874838"/>
          <p14:tracePt t="111609" x="2446338" y="1884363"/>
          <p14:tracePt t="111617" x="2455863" y="1893888"/>
          <p14:tracePt t="111627" x="2482850" y="1893888"/>
          <p14:tracePt t="111649" x="2554288" y="1893888"/>
          <p14:tracePt t="111674" x="2581275" y="1893888"/>
          <p14:tracePt t="111699" x="2652713" y="1893888"/>
          <p14:tracePt t="111724" x="2822575" y="1911350"/>
          <p14:tracePt t="111749" x="3116263" y="1990725"/>
          <p14:tracePt t="111774" x="3402013" y="2009775"/>
          <p14:tracePt t="111799" x="3527425" y="2009775"/>
          <p14:tracePt t="111824" x="3598863" y="2009775"/>
          <p14:tracePt t="111897" x="3608388" y="2027238"/>
          <p14:tracePt t="111961" x="3608388" y="2036763"/>
          <p14:tracePt t="111985" x="3589338" y="2036763"/>
          <p14:tracePt t="111993" x="3571875" y="2036763"/>
          <p14:tracePt t="112002" x="3562350" y="2036763"/>
          <p14:tracePt t="112024" x="3517900" y="2036763"/>
          <p14:tracePt t="112049" x="3419475" y="2017713"/>
          <p14:tracePt t="112074" x="3340100" y="1990725"/>
          <p14:tracePt t="112099" x="3276600" y="1982788"/>
          <p14:tracePt t="112124" x="3241675" y="1973263"/>
          <p14:tracePt t="112149" x="3187700" y="1965325"/>
          <p14:tracePt t="112174" x="3152775" y="1965325"/>
          <p14:tracePt t="112178" x="3143250" y="1955800"/>
          <p14:tracePt t="112199" x="3133725" y="1946275"/>
          <p14:tracePt t="112224" x="3116263" y="1946275"/>
          <p14:tracePt t="112249" x="3108325" y="1938338"/>
          <p14:tracePt t="112274" x="3098800" y="1938338"/>
          <p14:tracePt t="112706" x="3089275" y="1928813"/>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800" dirty="0">
                <a:solidFill>
                  <a:srgbClr val="002060"/>
                </a:solidFill>
                <a:latin typeface="Berlin Sans FB Demi" panose="020E0802020502020306" pitchFamily="34" charset="0"/>
              </a:rPr>
              <a:t>Ministry of higher Education                                     and Scientific Research</a:t>
            </a: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600" dirty="0">
                <a:solidFill>
                  <a:srgbClr val="002060"/>
                </a:solidFill>
                <a:latin typeface="Berlin Sans FB Demi" panose="020E0802020502020306" pitchFamily="34" charset="0"/>
              </a:rPr>
              <a:t>University of </a:t>
            </a:r>
            <a:r>
              <a:rPr lang="en-US" sz="1600" dirty="0" err="1">
                <a:solidFill>
                  <a:srgbClr val="002060"/>
                </a:solidFill>
                <a:latin typeface="Berlin Sans FB Demi" panose="020E0802020502020306" pitchFamily="34" charset="0"/>
              </a:rPr>
              <a:t>Basrah</a:t>
            </a:r>
            <a:r>
              <a:rPr lang="en-US" sz="1600" dirty="0">
                <a:solidFill>
                  <a:srgbClr val="002060"/>
                </a:solidFill>
                <a:latin typeface="Berlin Sans FB Demi" panose="020E0802020502020306" pitchFamily="34" charset="0"/>
              </a:rPr>
              <a:t>                Al-</a:t>
            </a:r>
            <a:r>
              <a:rPr lang="en-US" sz="1600" dirty="0" err="1">
                <a:solidFill>
                  <a:srgbClr val="002060"/>
                </a:solidFill>
                <a:latin typeface="Berlin Sans FB Demi" panose="020E0802020502020306" pitchFamily="34" charset="0"/>
              </a:rPr>
              <a:t>zahraa</a:t>
            </a:r>
            <a:r>
              <a:rPr lang="en-US" sz="1600" dirty="0">
                <a:solidFill>
                  <a:srgbClr val="002060"/>
                </a:solidFill>
                <a:latin typeface="Berlin Sans FB Demi" panose="020E0802020502020306" pitchFamily="34" charset="0"/>
              </a:rPr>
              <a:t> medical college</a:t>
            </a:r>
          </a:p>
        </p:txBody>
      </p:sp>
      <p:sp>
        <p:nvSpPr>
          <p:cNvPr id="9" name="Rectangle 8"/>
          <p:cNvSpPr/>
          <p:nvPr/>
        </p:nvSpPr>
        <p:spPr>
          <a:xfrm>
            <a:off x="0" y="6400800"/>
            <a:ext cx="9144000" cy="45489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245"/>
          <a:stretch/>
        </p:blipFill>
        <p:spPr>
          <a:xfrm>
            <a:off x="8368937" y="6409955"/>
            <a:ext cx="775063" cy="450618"/>
          </a:xfrm>
          <a:prstGeom prst="rect">
            <a:avLst/>
          </a:prstGeom>
        </p:spPr>
      </p:pic>
      <p:sp>
        <p:nvSpPr>
          <p:cNvPr id="8" name="object 2"/>
          <p:cNvSpPr txBox="1">
            <a:spLocks/>
          </p:cNvSpPr>
          <p:nvPr/>
        </p:nvSpPr>
        <p:spPr>
          <a:xfrm>
            <a:off x="-1473199" y="987289"/>
            <a:ext cx="9154730" cy="524503"/>
          </a:xfrm>
          <a:prstGeom prst="rect">
            <a:avLst/>
          </a:prstGeom>
          <a:ln w="9144">
            <a:noFill/>
          </a:ln>
        </p:spPr>
        <p:txBody>
          <a:bodyPr vert="horz" wrap="square" lIns="0" tIns="3175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373505" rtl="1">
              <a:lnSpc>
                <a:spcPct val="100000"/>
              </a:lnSpc>
              <a:spcBef>
                <a:spcPts val="250"/>
              </a:spcBef>
            </a:pPr>
            <a:r>
              <a:rPr lang="en-US" sz="3200" b="1" spc="-5" dirty="0">
                <a:solidFill>
                  <a:srgbClr val="FF0000"/>
                </a:solidFill>
              </a:rPr>
              <a:t>Regulation of Enzyme action</a:t>
            </a:r>
          </a:p>
        </p:txBody>
      </p:sp>
      <p:sp>
        <p:nvSpPr>
          <p:cNvPr id="10" name="مستطيل 9"/>
          <p:cNvSpPr/>
          <p:nvPr/>
        </p:nvSpPr>
        <p:spPr>
          <a:xfrm>
            <a:off x="0" y="1701423"/>
            <a:ext cx="9144000" cy="892552"/>
          </a:xfrm>
          <a:prstGeom prst="rect">
            <a:avLst/>
          </a:prstGeom>
        </p:spPr>
        <p:txBody>
          <a:bodyPr wrap="square">
            <a:spAutoFit/>
          </a:bodyPr>
          <a:lstStyle/>
          <a:p>
            <a:pPr algn="just"/>
            <a:r>
              <a:rPr lang="en-US" sz="2800" b="1" dirty="0">
                <a:solidFill>
                  <a:srgbClr val="FF0000"/>
                </a:solidFill>
                <a:cs typeface="+mj-cs"/>
              </a:rPr>
              <a:t>3. Changes in enzyme conformation </a:t>
            </a:r>
            <a:r>
              <a:rPr lang="en-US" sz="2400" b="1" dirty="0">
                <a:solidFill>
                  <a:srgbClr val="0070C0"/>
                </a:solidFill>
                <a:cs typeface="+mj-cs"/>
              </a:rPr>
              <a:t>(rapid response time = fraction of seconds).</a:t>
            </a:r>
          </a:p>
        </p:txBody>
      </p:sp>
      <p:sp>
        <p:nvSpPr>
          <p:cNvPr id="15" name="مستطيل 14"/>
          <p:cNvSpPr/>
          <p:nvPr/>
        </p:nvSpPr>
        <p:spPr>
          <a:xfrm>
            <a:off x="-4295" y="2663052"/>
            <a:ext cx="9156878" cy="461665"/>
          </a:xfrm>
          <a:prstGeom prst="rect">
            <a:avLst/>
          </a:prstGeom>
        </p:spPr>
        <p:txBody>
          <a:bodyPr wrap="square">
            <a:spAutoFit/>
          </a:bodyPr>
          <a:lstStyle/>
          <a:p>
            <a:pPr marL="457200" indent="-457200" algn="just">
              <a:buFont typeface="+mj-lt"/>
              <a:buAutoNum type="alphaUcPeriod"/>
            </a:pPr>
            <a:r>
              <a:rPr lang="en-US" sz="2400" b="1" dirty="0">
                <a:cs typeface="+mj-cs"/>
              </a:rPr>
              <a:t>Allosteric control (regulation)</a:t>
            </a:r>
          </a:p>
        </p:txBody>
      </p:sp>
      <p:sp>
        <p:nvSpPr>
          <p:cNvPr id="16" name="مستطيل 15"/>
          <p:cNvSpPr/>
          <p:nvPr/>
        </p:nvSpPr>
        <p:spPr>
          <a:xfrm>
            <a:off x="0" y="3358036"/>
            <a:ext cx="9154730" cy="461665"/>
          </a:xfrm>
          <a:prstGeom prst="rect">
            <a:avLst/>
          </a:prstGeom>
        </p:spPr>
        <p:txBody>
          <a:bodyPr wrap="square">
            <a:spAutoFit/>
          </a:bodyPr>
          <a:lstStyle/>
          <a:p>
            <a:pPr marL="457200" indent="-457200" algn="just">
              <a:buFont typeface="+mj-lt"/>
              <a:buAutoNum type="alphaUcPeriod" startAt="2"/>
            </a:pPr>
            <a:r>
              <a:rPr lang="en-US" sz="2400" b="1" dirty="0">
                <a:cs typeface="+mj-cs"/>
              </a:rPr>
              <a:t>Covalent modification</a:t>
            </a:r>
          </a:p>
        </p:txBody>
      </p:sp>
      <p:sp>
        <p:nvSpPr>
          <p:cNvPr id="14" name="مستطيل 13"/>
          <p:cNvSpPr/>
          <p:nvPr/>
        </p:nvSpPr>
        <p:spPr>
          <a:xfrm>
            <a:off x="10730" y="3828856"/>
            <a:ext cx="9144000" cy="830997"/>
          </a:xfrm>
          <a:prstGeom prst="rect">
            <a:avLst/>
          </a:prstGeom>
        </p:spPr>
        <p:txBody>
          <a:bodyPr wrap="square">
            <a:spAutoFit/>
          </a:bodyPr>
          <a:lstStyle/>
          <a:p>
            <a:pPr lvl="0" algn="just"/>
            <a:endParaRPr lang="en-US" sz="2400" b="1" dirty="0">
              <a:solidFill>
                <a:prstClr val="black"/>
              </a:solidFill>
            </a:endParaRPr>
          </a:p>
          <a:p>
            <a:pPr marL="457200" lvl="0" indent="-457200" algn="just">
              <a:buFont typeface="+mj-lt"/>
              <a:buAutoNum type="alphaUcPeriod" startAt="3"/>
            </a:pPr>
            <a:r>
              <a:rPr lang="en-US" sz="2400" b="1" dirty="0">
                <a:solidFill>
                  <a:prstClr val="black"/>
                </a:solidFill>
              </a:rPr>
              <a:t>Proteolytic activation </a:t>
            </a:r>
          </a:p>
        </p:txBody>
      </p:sp>
      <p:sp>
        <p:nvSpPr>
          <p:cNvPr id="17" name="مستطيل 16"/>
          <p:cNvSpPr/>
          <p:nvPr/>
        </p:nvSpPr>
        <p:spPr>
          <a:xfrm>
            <a:off x="7270550" y="874691"/>
            <a:ext cx="1103187" cy="524567"/>
          </a:xfrm>
          <a:prstGeom prst="rect">
            <a:avLst/>
          </a:prstGeom>
        </p:spPr>
        <p:txBody>
          <a:bodyPr wrap="none">
            <a:spAutoFit/>
          </a:bodyPr>
          <a:lstStyle/>
          <a:p>
            <a:pPr marL="12700" lvl="0">
              <a:lnSpc>
                <a:spcPct val="130000"/>
              </a:lnSpc>
              <a:spcBef>
                <a:spcPts val="1445"/>
              </a:spcBef>
              <a:tabLst>
                <a:tab pos="317500" algn="l"/>
              </a:tabLst>
            </a:pPr>
            <a:r>
              <a:rPr lang="en-US" sz="2400" b="1" dirty="0">
                <a:solidFill>
                  <a:srgbClr val="FF0000"/>
                </a:solidFill>
                <a:latin typeface="Times New Roman"/>
                <a:cs typeface="Times New Roman"/>
              </a:rPr>
              <a:t>LO 3.6</a:t>
            </a:r>
          </a:p>
        </p:txBody>
      </p:sp>
      <p:pic>
        <p:nvPicPr>
          <p:cNvPr id="18" name="Picture 5">
            <a:extLst>
              <a:ext uri="{FF2B5EF4-FFF2-40B4-BE49-F238E27FC236}">
                <a16:creationId xmlns:a16="http://schemas.microsoft.com/office/drawing/2014/main" id="{072AA850-2A6F-4A8B-8BE4-7271331354BE}"/>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114800" y="1"/>
            <a:ext cx="761999" cy="685800"/>
          </a:xfrm>
          <a:prstGeom prst="rect">
            <a:avLst/>
          </a:prstGeom>
        </p:spPr>
      </p:pic>
      <p:pic>
        <p:nvPicPr>
          <p:cNvPr id="19" name="Picture 2" descr="ÙØªÙØ¬Ø© Ø¨Ø­Ø« Ø§ÙØµÙØ± Ø¹Ù âªbook iconâ¬â">
            <a:extLst>
              <a:ext uri="{FF2B5EF4-FFF2-40B4-BE49-F238E27FC236}">
                <a16:creationId xmlns:a16="http://schemas.microsoft.com/office/drawing/2014/main" id="{2AA5D6CE-B5D7-4266-9E8E-C803B580C75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64" y="6388169"/>
            <a:ext cx="480151" cy="4801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579267"/>
      </p:ext>
    </p:extLst>
  </p:cSld>
  <p:clrMapOvr>
    <a:masterClrMapping/>
  </p:clrMapOvr>
  <mc:AlternateContent xmlns:mc="http://schemas.openxmlformats.org/markup-compatibility/2006" xmlns:p14="http://schemas.microsoft.com/office/powerpoint/2010/main">
    <mc:Choice Requires="p14">
      <p:transition spd="slow" p14:dur="2000" advTm="54781"/>
    </mc:Choice>
    <mc:Fallback xmlns="">
      <p:transition spd="slow" advTm="547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p:bldP spid="14" grpId="0"/>
    </p:bldLst>
  </p:timing>
  <p:extLst>
    <p:ext uri="{3A86A75C-4F4B-4683-9AE1-C65F6400EC91}">
      <p14:laserTraceLst xmlns:p14="http://schemas.microsoft.com/office/powerpoint/2010/main">
        <p14:tracePtLst>
          <p14:tracePt t="1516" x="3089275" y="1946275"/>
          <p14:tracePt t="1524" x="3089275" y="1955800"/>
          <p14:tracePt t="1532" x="3089275" y="1973263"/>
          <p14:tracePt t="1553" x="3098800" y="2036763"/>
          <p14:tracePt t="1578" x="3160713" y="2197100"/>
          <p14:tracePt t="1603" x="3214688" y="2312988"/>
          <p14:tracePt t="1628" x="3259138" y="2438400"/>
          <p14:tracePt t="1653" x="3295650" y="2571750"/>
          <p14:tracePt t="1678" x="3330575" y="2697163"/>
          <p14:tracePt t="1703" x="3367088" y="2786063"/>
          <p14:tracePt t="1728" x="3402013" y="2830513"/>
          <p14:tracePt t="1753" x="3402013" y="2847975"/>
          <p14:tracePt t="1778" x="3402013" y="2857500"/>
          <p14:tracePt t="1917" x="3394075" y="2857500"/>
          <p14:tracePt t="2301" x="3394075" y="2867025"/>
          <p14:tracePt t="2309" x="3340100" y="2874963"/>
          <p14:tracePt t="2328" x="3241675" y="2874963"/>
          <p14:tracePt t="2353" x="3054350" y="2874963"/>
          <p14:tracePt t="2358" x="3000375" y="2894013"/>
          <p14:tracePt t="2378" x="2928938" y="2894013"/>
          <p14:tracePt t="2403" x="2847975" y="2901950"/>
          <p14:tracePt t="2428" x="2670175" y="2901950"/>
          <p14:tracePt t="2453" x="2517775" y="2901950"/>
          <p14:tracePt t="2478" x="2366963" y="2911475"/>
          <p14:tracePt t="2503" x="2295525" y="2928938"/>
          <p14:tracePt t="2528" x="2276475" y="2928938"/>
          <p14:tracePt t="10373" x="2276475" y="2938463"/>
          <p14:tracePt t="10445" x="2276475" y="2946400"/>
          <p14:tracePt t="10454" x="2268538" y="2946400"/>
          <p14:tracePt t="10461" x="2268538" y="2965450"/>
          <p14:tracePt t="10492" x="2268538" y="2973388"/>
          <p14:tracePt t="10517" x="2268538" y="2982913"/>
          <p14:tracePt t="10527" x="2268538" y="2990850"/>
          <p14:tracePt t="10552" x="2268538" y="3000375"/>
          <p14:tracePt t="10577" x="2268538" y="3027363"/>
          <p14:tracePt t="10602" x="2268538" y="3054350"/>
          <p14:tracePt t="10627" x="2303463" y="3098800"/>
          <p14:tracePt t="10652" x="2322513" y="3116263"/>
          <p14:tracePt t="10677" x="2339975" y="3125788"/>
          <p14:tracePt t="10702" x="2347913" y="3133725"/>
          <p14:tracePt t="10727" x="2357438" y="3143250"/>
          <p14:tracePt t="10917" x="2357438" y="3152775"/>
          <p14:tracePt t="11221" x="2366963" y="3152775"/>
          <p14:tracePt t="11277" x="2374900" y="3152775"/>
          <p14:tracePt t="11302" x="2384425" y="3152775"/>
          <p14:tracePt t="11309" x="2393950" y="3152775"/>
          <p14:tracePt t="11332" x="2401888" y="3152775"/>
          <p14:tracePt t="11357" x="2401888" y="3143250"/>
          <p14:tracePt t="11377" x="2438400" y="3133725"/>
          <p14:tracePt t="11402" x="2517775" y="3098800"/>
          <p14:tracePt t="11427" x="2608263" y="3062288"/>
          <p14:tracePt t="11452" x="2670175" y="3054350"/>
          <p14:tracePt t="11477" x="2867025" y="3027363"/>
          <p14:tracePt t="11502" x="3133725" y="3027363"/>
          <p14:tracePt t="11527" x="3411538" y="3044825"/>
          <p14:tracePt t="11552" x="3687763" y="3170238"/>
          <p14:tracePt t="11577" x="3830638" y="3313113"/>
          <p14:tracePt t="11602" x="3840163" y="3455988"/>
          <p14:tracePt t="11627" x="3697288" y="3705225"/>
          <p14:tracePt t="11652" x="3357563" y="3956050"/>
          <p14:tracePt t="11677" x="2776538" y="4044950"/>
          <p14:tracePt t="11702" x="2054225" y="3840163"/>
          <p14:tracePt t="11727" x="1250950" y="3394075"/>
          <p14:tracePt t="11752" x="1081088" y="3214688"/>
          <p14:tracePt t="11777" x="1009650" y="2938463"/>
          <p14:tracePt t="11802" x="1125538" y="2705100"/>
          <p14:tracePt t="11827" x="1428750" y="2393950"/>
          <p14:tracePt t="11852" x="1946275" y="2241550"/>
          <p14:tracePt t="11856" x="2197100" y="2224088"/>
          <p14:tracePt t="11877" x="2571750" y="2187575"/>
          <p14:tracePt t="11902" x="2847975" y="2251075"/>
          <p14:tracePt t="11927" x="2990850" y="2374900"/>
          <p14:tracePt t="11952" x="3036888" y="2660650"/>
          <p14:tracePt t="11977" x="2965450" y="3017838"/>
          <p14:tracePt t="12002" x="2679700" y="3303588"/>
          <p14:tracePt t="12027" x="2251075" y="3446463"/>
          <p14:tracePt t="12052" x="1919288" y="3446463"/>
          <p14:tracePt t="12077" x="1768475" y="3375025"/>
          <p14:tracePt t="12102" x="1758950" y="3313113"/>
          <p14:tracePt t="12127" x="1758950" y="3179763"/>
          <p14:tracePt t="12152" x="1830388" y="3044825"/>
          <p14:tracePt t="12176" x="2000250" y="2911475"/>
          <p14:tracePt t="12202" x="2259013" y="2840038"/>
          <p14:tracePt t="12227" x="2544763" y="2822575"/>
          <p14:tracePt t="12252" x="2741613" y="2840038"/>
          <p14:tracePt t="12276" x="2803525" y="2857500"/>
          <p14:tracePt t="12301" x="2803525" y="2874963"/>
          <p14:tracePt t="12327" x="2803525" y="2919413"/>
          <p14:tracePt t="12352" x="2732088" y="3009900"/>
          <p14:tracePt t="12377" x="2598738" y="3081338"/>
          <p14:tracePt t="12402" x="2509838" y="3098800"/>
          <p14:tracePt t="12427" x="2465388" y="3125788"/>
          <p14:tracePt t="12452" x="2455863" y="3125788"/>
          <p14:tracePt t="13045" x="2455863" y="3133725"/>
          <p14:tracePt t="13069" x="2455863" y="3143250"/>
          <p14:tracePt t="13077" x="2455863" y="3152775"/>
          <p14:tracePt t="13093" x="2438400" y="3152775"/>
          <p14:tracePt t="13102" x="2419350" y="3152775"/>
          <p14:tracePt t="13126" x="2357438" y="3179763"/>
          <p14:tracePt t="13152" x="2251075" y="3197225"/>
          <p14:tracePt t="13176" x="2133600" y="3224213"/>
          <p14:tracePt t="13201" x="2036763" y="3224213"/>
          <p14:tracePt t="13226" x="1955800" y="3232150"/>
          <p14:tracePt t="13252" x="1901825" y="3232150"/>
          <p14:tracePt t="13277" x="1874838" y="3232150"/>
          <p14:tracePt t="13326" x="1866900" y="3232150"/>
          <p14:tracePt t="13352" x="1803400" y="3205163"/>
          <p14:tracePt t="13355" x="1768475" y="3197225"/>
          <p14:tracePt t="13376" x="1679575" y="3160713"/>
          <p14:tracePt t="13402" x="1625600" y="3125788"/>
          <p14:tracePt t="13426" x="1608138" y="3125788"/>
          <p14:tracePt t="13451" x="1598613" y="3108325"/>
          <p14:tracePt t="13502" x="1589088" y="3098800"/>
          <p14:tracePt t="13605" x="1598613" y="3081338"/>
          <p14:tracePt t="13613" x="1633538" y="3081338"/>
          <p14:tracePt t="13626" x="1660525" y="3081338"/>
          <p14:tracePt t="13652" x="1768475" y="3062288"/>
          <p14:tracePt t="13676" x="2027238" y="3062288"/>
          <p14:tracePt t="13701" x="2205038" y="2982913"/>
          <p14:tracePt t="13726" x="2384425" y="2938463"/>
          <p14:tracePt t="13751" x="2509838" y="2901950"/>
          <p14:tracePt t="13777" x="2670175" y="2884488"/>
          <p14:tracePt t="13801" x="2822575" y="2867025"/>
          <p14:tracePt t="13826" x="2901950" y="2847975"/>
          <p14:tracePt t="13852" x="2938463" y="2830513"/>
          <p14:tracePt t="13856" x="2955925" y="2822575"/>
          <p14:tracePt t="13876" x="2973388" y="2822575"/>
          <p14:tracePt t="13949" x="2955925" y="2822575"/>
          <p14:tracePt t="13957" x="2928938" y="2822575"/>
          <p14:tracePt t="13976" x="2813050" y="2822575"/>
          <p14:tracePt t="14001" x="2589213" y="2822575"/>
          <p14:tracePt t="14026" x="2276475" y="2813050"/>
          <p14:tracePt t="14052" x="2044700" y="2813050"/>
          <p14:tracePt t="14077" x="1911350" y="2813050"/>
          <p14:tracePt t="14101" x="1866900" y="2803525"/>
          <p14:tracePt t="14165" x="1866900" y="2786063"/>
          <p14:tracePt t="14176" x="1874838" y="2768600"/>
          <p14:tracePt t="14201" x="1955800" y="2705100"/>
          <p14:tracePt t="14226" x="2044700" y="2633663"/>
          <p14:tracePt t="14251" x="2312988" y="2509838"/>
          <p14:tracePt t="14276" x="3384550" y="2384425"/>
          <p14:tracePt t="14301" x="4089400" y="2347913"/>
          <p14:tracePt t="14326" x="4795838" y="2347913"/>
          <p14:tracePt t="14351" x="5180013" y="2347913"/>
          <p14:tracePt t="14376" x="5394325" y="2366963"/>
          <p14:tracePt t="14401" x="5527675" y="2374900"/>
          <p14:tracePt t="14426" x="5599113" y="2384425"/>
          <p14:tracePt t="14451" x="5616575" y="2393950"/>
          <p14:tracePt t="14517" x="5616575" y="2401888"/>
          <p14:tracePt t="14526" x="5616575" y="2411413"/>
          <p14:tracePt t="14551" x="5616575" y="2428875"/>
          <p14:tracePt t="14576" x="5608638" y="2473325"/>
          <p14:tracePt t="14601" x="5483225" y="2536825"/>
          <p14:tracePt t="14627" x="5187950" y="2643188"/>
          <p14:tracePt t="14651" x="4875213" y="2741613"/>
          <p14:tracePt t="14677" x="4518025" y="2751138"/>
          <p14:tracePt t="14701" x="4446588" y="2768600"/>
          <p14:tracePt t="14726" x="4402138" y="2768600"/>
          <p14:tracePt t="14751" x="4384675" y="2768600"/>
          <p14:tracePt t="14776" x="4384675" y="2724150"/>
          <p14:tracePt t="14801" x="4384675" y="2687638"/>
          <p14:tracePt t="14826" x="4402138" y="2616200"/>
          <p14:tracePt t="14852" x="4456113" y="2554288"/>
          <p14:tracePt t="14856" x="4483100" y="2536825"/>
          <p14:tracePt t="14877" x="4554538" y="2465388"/>
          <p14:tracePt t="14901" x="4643438" y="2419350"/>
          <p14:tracePt t="14926" x="4751388" y="2374900"/>
          <p14:tracePt t="14951" x="4884738" y="2347913"/>
          <p14:tracePt t="14976" x="5018088" y="2330450"/>
          <p14:tracePt t="15001" x="5160963" y="2303463"/>
          <p14:tracePt t="15026" x="5367338" y="2295525"/>
          <p14:tracePt t="15051" x="5491163" y="2295525"/>
          <p14:tracePt t="15076" x="5537200" y="2295525"/>
          <p14:tracePt t="15101" x="5581650" y="2312988"/>
          <p14:tracePt t="15126" x="5670550" y="2374900"/>
          <p14:tracePt t="15151" x="5732463" y="2419350"/>
          <p14:tracePt t="15176" x="5759450" y="2446338"/>
          <p14:tracePt t="15201" x="5768975" y="2465388"/>
          <p14:tracePt t="15226" x="5768975" y="2482850"/>
          <p14:tracePt t="15276" x="5768975" y="2500313"/>
          <p14:tracePt t="15301" x="5786438" y="2500313"/>
          <p14:tracePt t="15326" x="5840413" y="2500313"/>
          <p14:tracePt t="15351" x="5875338" y="2500313"/>
          <p14:tracePt t="15376" x="5983288" y="2509838"/>
          <p14:tracePt t="15401" x="6099175" y="2509838"/>
          <p14:tracePt t="15426" x="6215063" y="2509838"/>
          <p14:tracePt t="15451" x="6303963" y="2517775"/>
          <p14:tracePt t="15476" x="6313488" y="2517775"/>
          <p14:tracePt t="15637" x="6303963" y="2517775"/>
          <p14:tracePt t="15654" x="6296025" y="2517775"/>
          <p14:tracePt t="15669" x="6286500" y="2517775"/>
          <p14:tracePt t="15781" x="6276975" y="2527300"/>
          <p14:tracePt t="15829" x="6276975" y="2536825"/>
          <p14:tracePt t="15837" x="6276975" y="2544763"/>
          <p14:tracePt t="15851" x="6276975" y="2554288"/>
          <p14:tracePt t="15876" x="6242050" y="2581275"/>
          <p14:tracePt t="15902" x="6180138" y="2625725"/>
          <p14:tracePt t="15926" x="6153150" y="2633663"/>
          <p14:tracePt t="15951" x="6126163" y="2643188"/>
          <p14:tracePt t="15976" x="6081713" y="2670175"/>
          <p14:tracePt t="16001" x="6010275" y="2724150"/>
          <p14:tracePt t="16026" x="5946775" y="2795588"/>
          <p14:tracePt t="16051" x="5902325" y="2847975"/>
          <p14:tracePt t="16076" x="5848350" y="2867025"/>
          <p14:tracePt t="16101" x="5840413" y="2874963"/>
          <p14:tracePt t="16126" x="5830888" y="2884488"/>
          <p14:tracePt t="16869" x="5822950" y="2894013"/>
          <p14:tracePt t="16893" x="5813425" y="2894013"/>
          <p14:tracePt t="17669" x="5795963" y="2894013"/>
          <p14:tracePt t="17685" x="5786438" y="2901950"/>
          <p14:tracePt t="17717" x="5776913" y="2919413"/>
          <p14:tracePt t="17725" x="5768975" y="2928938"/>
          <p14:tracePt t="17741" x="5751513" y="2946400"/>
          <p14:tracePt t="17751" x="5751513" y="2955925"/>
          <p14:tracePt t="17776" x="5724525" y="3017838"/>
          <p14:tracePt t="17801" x="5680075" y="3071813"/>
          <p14:tracePt t="17826" x="5626100" y="3187700"/>
          <p14:tracePt t="17851" x="5572125" y="3295650"/>
          <p14:tracePt t="17855" x="5554663" y="3340100"/>
          <p14:tracePt t="17876" x="5518150" y="3411538"/>
          <p14:tracePt t="17901" x="5473700" y="3509963"/>
          <p14:tracePt t="17926" x="5473700" y="3536950"/>
          <p14:tracePt t="18269" x="5465763" y="3536950"/>
          <p14:tracePt t="18397" x="5465763" y="3544888"/>
          <p14:tracePt t="19150" x="5456238" y="3544888"/>
          <p14:tracePt t="19181" x="5446713" y="3544888"/>
          <p14:tracePt t="19197" x="5438775" y="3536950"/>
          <p14:tracePt t="19213" x="5429250" y="3527425"/>
          <p14:tracePt t="19226" x="5429250" y="3517900"/>
          <p14:tracePt t="19251" x="5384800" y="3482975"/>
          <p14:tracePt t="19276" x="5357813" y="3455988"/>
          <p14:tracePt t="19301" x="5330825" y="3438525"/>
          <p14:tracePt t="19326" x="5313363" y="3419475"/>
          <p14:tracePt t="19686" x="5330825" y="3419475"/>
          <p14:tracePt t="19701" x="5340350" y="3419475"/>
          <p14:tracePt t="19709" x="5357813" y="3419475"/>
          <p14:tracePt t="19726" x="5384800" y="3419475"/>
          <p14:tracePt t="19750" x="5446713" y="3411538"/>
          <p14:tracePt t="19776" x="5465763" y="3384550"/>
          <p14:tracePt t="19800" x="5473700" y="3313113"/>
          <p14:tracePt t="19826" x="5500688" y="3241675"/>
          <p14:tracePt t="19851" x="5527675" y="3179763"/>
          <p14:tracePt t="19855" x="5537200" y="3143250"/>
          <p14:tracePt t="19876" x="5545138" y="3081338"/>
          <p14:tracePt t="19901" x="5545138" y="3009900"/>
          <p14:tracePt t="19925" x="5545138" y="2982913"/>
          <p14:tracePt t="19950" x="5518150" y="2919413"/>
          <p14:tracePt t="19975" x="5465763" y="2840038"/>
          <p14:tracePt t="20001" x="5402263" y="2751138"/>
          <p14:tracePt t="20026" x="5340350" y="2687638"/>
          <p14:tracePt t="20050" x="5313363" y="2652713"/>
          <p14:tracePt t="20076" x="5286375" y="2625725"/>
          <p14:tracePt t="20100" x="5197475" y="2562225"/>
          <p14:tracePt t="20126" x="5133975" y="2482850"/>
          <p14:tracePt t="20150" x="5108575" y="2455863"/>
          <p14:tracePt t="20176" x="5108575" y="2446338"/>
          <p14:tracePt t="20200" x="5108575" y="2419350"/>
          <p14:tracePt t="20225" x="5133975" y="2339975"/>
          <p14:tracePt t="20250" x="5224463" y="2251075"/>
          <p14:tracePt t="20276" x="5357813" y="2170113"/>
          <p14:tracePt t="20300" x="5616575" y="2160588"/>
          <p14:tracePt t="20325" x="5786438" y="2160588"/>
          <p14:tracePt t="20350" x="5911850" y="2152650"/>
          <p14:tracePt t="20375" x="6037263" y="2125663"/>
          <p14:tracePt t="20400" x="6161088" y="2125663"/>
          <p14:tracePt t="20425" x="6276975" y="2125663"/>
          <p14:tracePt t="20450" x="6367463" y="2143125"/>
          <p14:tracePt t="20476" x="6384925" y="2170113"/>
          <p14:tracePt t="20500" x="6394450" y="2170113"/>
          <p14:tracePt t="20525" x="6402388" y="2170113"/>
          <p14:tracePt t="20565" x="6402388" y="2179638"/>
          <p14:tracePt t="20575" x="6394450" y="2205038"/>
          <p14:tracePt t="20600" x="6348413" y="2268538"/>
          <p14:tracePt t="20625" x="6242050" y="2303463"/>
          <p14:tracePt t="20650" x="6072188" y="2312988"/>
          <p14:tracePt t="20676" x="5884863" y="2312988"/>
          <p14:tracePt t="20700" x="5732463" y="2312988"/>
          <p14:tracePt t="20725" x="5670550" y="2312988"/>
          <p14:tracePt t="20750" x="5661025" y="2312988"/>
          <p14:tracePt t="20775" x="5634038" y="2312988"/>
          <p14:tracePt t="20800" x="5616575" y="2312988"/>
          <p14:tracePt t="20854" x="5599113" y="2303463"/>
          <p14:tracePt t="20876" x="5589588" y="2295525"/>
          <p14:tracePt t="20900" x="5572125" y="2295525"/>
          <p14:tracePt t="20925" x="5562600" y="2276475"/>
          <p14:tracePt t="21022" x="5554663" y="2268538"/>
          <p14:tracePt t="21077" x="5554663" y="2259013"/>
          <p14:tracePt t="21085" x="5562600" y="2251075"/>
          <p14:tracePt t="21100" x="5634038" y="2232025"/>
          <p14:tracePt t="21125" x="5768975" y="2205038"/>
          <p14:tracePt t="21150" x="5840413" y="2197100"/>
          <p14:tracePt t="21175" x="5867400" y="2197100"/>
          <p14:tracePt t="21200" x="5956300" y="2197100"/>
          <p14:tracePt t="21225" x="6062663" y="2197100"/>
          <p14:tracePt t="21250" x="6180138" y="2224088"/>
          <p14:tracePt t="21276" x="6232525" y="2232025"/>
          <p14:tracePt t="21300" x="6330950" y="2268538"/>
          <p14:tracePt t="21325" x="6429375" y="2286000"/>
          <p14:tracePt t="21350" x="6473825" y="2286000"/>
          <p14:tracePt t="21375" x="6491288" y="2295525"/>
          <p14:tracePt t="21425" x="6527800" y="2295525"/>
          <p14:tracePt t="21450" x="6589713" y="2303463"/>
          <p14:tracePt t="21476" x="6634163" y="2303463"/>
          <p14:tracePt t="21500" x="6705600" y="2303463"/>
          <p14:tracePt t="21525" x="6813550" y="2303463"/>
          <p14:tracePt t="21550" x="6848475" y="2303463"/>
          <p14:tracePt t="21575" x="6867525" y="2303463"/>
          <p14:tracePt t="21625" x="6973888" y="2303463"/>
          <p14:tracePt t="21650" x="7089775" y="2303463"/>
          <p14:tracePt t="21675" x="7153275" y="2303463"/>
          <p14:tracePt t="21701" x="7197725" y="2286000"/>
          <p14:tracePt t="21725" x="7224713" y="2276475"/>
          <p14:tracePt t="21750" x="7277100" y="2268538"/>
          <p14:tracePt t="21775" x="7313613" y="2259013"/>
          <p14:tracePt t="21800" x="7331075" y="2259013"/>
          <p14:tracePt t="21825" x="7348538" y="2251075"/>
          <p14:tracePt t="21850" x="7367588" y="2251075"/>
          <p14:tracePt t="21855" x="7375525" y="2251075"/>
          <p14:tracePt t="21876" x="7412038" y="2232025"/>
          <p14:tracePt t="21901" x="7473950" y="2224088"/>
          <p14:tracePt t="21925" x="7483475" y="2214563"/>
          <p14:tracePt t="21950" x="7518400" y="2205038"/>
          <p14:tracePt t="21975" x="7572375" y="2187575"/>
          <p14:tracePt t="22000" x="7626350" y="2170113"/>
          <p14:tracePt t="22025" x="7670800" y="2160588"/>
          <p14:tracePt t="22050" x="7742238" y="2160588"/>
          <p14:tracePt t="22076" x="7804150" y="2160588"/>
          <p14:tracePt t="22100" x="7894638" y="2160588"/>
          <p14:tracePt t="22125" x="7920038" y="2160588"/>
          <p14:tracePt t="22150" x="7939088" y="2152650"/>
          <p14:tracePt t="22175" x="7966075" y="2152650"/>
          <p14:tracePt t="22200" x="7991475" y="2152650"/>
          <p14:tracePt t="22341" x="7966075" y="2160588"/>
          <p14:tracePt t="22349" x="7920038" y="2170113"/>
          <p14:tracePt t="22357" x="7902575" y="2179638"/>
          <p14:tracePt t="22375" x="7840663" y="2205038"/>
          <p14:tracePt t="22400" x="7670800" y="2286000"/>
          <p14:tracePt t="22425" x="7518400" y="2339975"/>
          <p14:tracePt t="22450" x="7429500" y="2347913"/>
          <p14:tracePt t="22475" x="7286625" y="2374900"/>
          <p14:tracePt t="22500" x="7037388" y="2374900"/>
          <p14:tracePt t="22525" x="6858000" y="2374900"/>
          <p14:tracePt t="22550" x="6759575" y="2374900"/>
          <p14:tracePt t="22575" x="6732588" y="2384425"/>
          <p14:tracePt t="22600" x="6697663" y="2384425"/>
          <p14:tracePt t="22625" x="6643688" y="2393950"/>
          <p14:tracePt t="22650" x="6581775" y="2428875"/>
          <p14:tracePt t="22675" x="6491288" y="2455863"/>
          <p14:tracePt t="22700" x="6465888" y="2455863"/>
          <p14:tracePt t="22725" x="6456363" y="2455863"/>
          <p14:tracePt t="22750" x="6446838" y="2455863"/>
          <p14:tracePt t="22775" x="6402388" y="2482850"/>
          <p14:tracePt t="22800" x="6340475" y="2482850"/>
          <p14:tracePt t="22825" x="6323013" y="2482850"/>
          <p14:tracePt t="22850" x="6313488" y="2482850"/>
          <p14:tracePt t="23109" x="6313488" y="2490788"/>
          <p14:tracePt t="23166" x="6313488" y="2500313"/>
          <p14:tracePt t="23189" x="6313488" y="2509838"/>
          <p14:tracePt t="23197" x="6303963" y="2517775"/>
          <p14:tracePt t="23213" x="6303963" y="2527300"/>
          <p14:tracePt t="23230" x="6286500" y="2544763"/>
          <p14:tracePt t="23250" x="6276975" y="2562225"/>
          <p14:tracePt t="23275" x="6251575" y="2598738"/>
          <p14:tracePt t="23300" x="6126163" y="2633663"/>
          <p14:tracePt t="23325" x="5919788" y="2697163"/>
          <p14:tracePt t="23350" x="5680075" y="2732088"/>
          <p14:tracePt t="23375" x="5554663" y="2751138"/>
          <p14:tracePt t="23400" x="5483225" y="2776538"/>
          <p14:tracePt t="23425" x="5438775" y="2786063"/>
          <p14:tracePt t="23450" x="5348288" y="2786063"/>
          <p14:tracePt t="23475" x="5224463" y="2795588"/>
          <p14:tracePt t="23500" x="5099050" y="2795588"/>
          <p14:tracePt t="23525" x="5037138" y="2803525"/>
          <p14:tracePt t="23550" x="5018088" y="2813050"/>
          <p14:tracePt t="23575" x="4983163" y="2813050"/>
          <p14:tracePt t="23600" x="4965700" y="2813050"/>
          <p14:tracePt t="23709" x="4956175" y="2813050"/>
          <p14:tracePt t="23717" x="4946650" y="2822575"/>
          <p14:tracePt t="23726" x="4938713" y="2830513"/>
          <p14:tracePt t="23750" x="4840288" y="2840038"/>
          <p14:tracePt t="23775" x="4670425" y="2867025"/>
          <p14:tracePt t="23800" x="4419600" y="2884488"/>
          <p14:tracePt t="23825" x="4179888" y="2901950"/>
          <p14:tracePt t="23850" x="3759200" y="2928938"/>
          <p14:tracePt t="23854" x="3670300" y="2938463"/>
          <p14:tracePt t="23875" x="3455988" y="2938463"/>
          <p14:tracePt t="23900" x="3205163" y="2938463"/>
          <p14:tracePt t="23925" x="3133725" y="2946400"/>
          <p14:tracePt t="23950" x="3108325" y="2946400"/>
          <p14:tracePt t="23975" x="3081338" y="2946400"/>
          <p14:tracePt t="24000" x="3062288" y="2946400"/>
          <p14:tracePt t="24213" x="3062288" y="2965450"/>
          <p14:tracePt t="24221" x="3089275" y="3000375"/>
          <p14:tracePt t="24229" x="3133725" y="3036888"/>
          <p14:tracePt t="24250" x="3241675" y="3143250"/>
          <p14:tracePt t="24275" x="3490913" y="3322638"/>
          <p14:tracePt t="24300" x="3776663" y="3482975"/>
          <p14:tracePt t="24325" x="3875088" y="3544888"/>
          <p14:tracePt t="24350" x="3884613" y="3562350"/>
          <p14:tracePt t="24375" x="3894138" y="3562350"/>
          <p14:tracePt t="24400" x="3894138" y="3581400"/>
          <p14:tracePt t="24425" x="3902075" y="3589338"/>
          <p14:tracePt t="24510" x="3902075" y="3598863"/>
          <p14:tracePt t="24525" x="3894138" y="3598863"/>
          <p14:tracePt t="24541" x="3884613" y="3598863"/>
          <p14:tracePt t="24550" x="3875088" y="3598863"/>
          <p14:tracePt t="24575" x="3857625" y="3589338"/>
          <p14:tracePt t="24600" x="3857625" y="3554413"/>
          <p14:tracePt t="24625" x="3857625" y="3517900"/>
          <p14:tracePt t="24650" x="3867150" y="3482975"/>
          <p14:tracePt t="24675" x="3884613" y="3446463"/>
          <p14:tracePt t="24700" x="3938588" y="3402013"/>
          <p14:tracePt t="24725" x="4027488" y="3357563"/>
          <p14:tracePt t="24750" x="4125913" y="3340100"/>
          <p14:tracePt t="24775" x="4179888" y="3340100"/>
          <p14:tracePt t="24800" x="4224338" y="3340100"/>
          <p14:tracePt t="24825" x="4241800" y="3340100"/>
          <p14:tracePt t="24850" x="4259263" y="3348038"/>
          <p14:tracePt t="24854" x="4268788" y="3367088"/>
          <p14:tracePt t="24875" x="4276725" y="3402013"/>
          <p14:tracePt t="24900" x="4276725" y="3473450"/>
          <p14:tracePt t="24925" x="4241800" y="3598863"/>
          <p14:tracePt t="24950" x="4205288" y="3660775"/>
          <p14:tracePt t="24975" x="4179888" y="3697288"/>
          <p14:tracePt t="25000" x="4170363" y="3714750"/>
          <p14:tracePt t="25025" x="4160838" y="3724275"/>
          <p14:tracePt t="25050" x="4125913" y="3732213"/>
          <p14:tracePt t="25075" x="4062413" y="3741738"/>
          <p14:tracePt t="25100" x="4037013" y="3751263"/>
          <p14:tracePt t="25125" x="4000500" y="3751263"/>
          <p14:tracePt t="25150" x="3983038" y="3751263"/>
          <p14:tracePt t="25175" x="3965575" y="3751263"/>
          <p14:tracePt t="25325" x="3956050" y="3751263"/>
          <p14:tracePt t="25733" x="3946525" y="3751263"/>
          <p14:tracePt t="25749" x="3946525" y="3768725"/>
          <p14:tracePt t="25757" x="3946525" y="3776663"/>
          <p14:tracePt t="25775" x="3946525" y="3803650"/>
          <p14:tracePt t="25800" x="3946525" y="3867150"/>
          <p14:tracePt t="25824" x="3867150" y="4089400"/>
          <p14:tracePt t="25850" x="3571875" y="4679950"/>
          <p14:tracePt t="25854" x="3438525" y="4830763"/>
          <p14:tracePt t="25875" x="3133725" y="5081588"/>
          <p14:tracePt t="25900" x="2724150" y="5259388"/>
          <p14:tracePt t="25925" x="1581150" y="5322888"/>
          <p14:tracePt t="25950" x="285750" y="5143500"/>
          <p14:tracePt t="26045" x="115888" y="4241800"/>
          <p14:tracePt t="26054" x="384175" y="4054475"/>
          <p14:tracePt t="26061" x="714375" y="3867150"/>
          <p14:tracePt t="26075" x="1160463" y="3687763"/>
          <p14:tracePt t="26100" x="2705100" y="3259138"/>
          <p14:tracePt t="26125" x="5680075" y="3143250"/>
          <p14:tracePt t="26149" x="7947025" y="3527425"/>
          <p14:tracePt t="26285" x="9010650" y="6848475"/>
          <p14:tracePt t="26293" x="8402638" y="6848475"/>
          <p14:tracePt t="26302" x="7661275" y="6848475"/>
          <p14:tracePt t="26324" x="4803775" y="6848475"/>
          <p14:tracePt t="26350" x="1687513" y="6402388"/>
          <p14:tracePt t="26463" x="411163" y="2714625"/>
          <p14:tracePt t="26469" x="857250" y="2536825"/>
          <p14:tracePt t="26478" x="1312863" y="2419350"/>
          <p14:tracePt t="26500" x="2241550" y="2384425"/>
          <p14:tracePt t="26525" x="3848100" y="2536825"/>
          <p14:tracePt t="26549" x="4402138" y="2867025"/>
          <p14:tracePt t="26574" x="4491038" y="3125788"/>
          <p14:tracePt t="26599" x="4429125" y="3438525"/>
          <p14:tracePt t="26624" x="4054475" y="4037013"/>
          <p14:tracePt t="26649" x="3402013" y="4608513"/>
          <p14:tracePt t="26675" x="2571750" y="4973638"/>
          <p14:tracePt t="26700" x="1697038" y="5062538"/>
          <p14:tracePt t="26725" x="1017588" y="4946650"/>
          <p14:tracePt t="26750" x="982663" y="4875213"/>
          <p14:tracePt t="26775" x="1027113" y="4491038"/>
          <p14:tracePt t="26799" x="1428750" y="3884613"/>
          <p14:tracePt t="26825" x="1973263" y="3429000"/>
          <p14:tracePt t="26850" x="2589213" y="3152775"/>
          <p14:tracePt t="26854" x="2786063" y="3143250"/>
          <p14:tracePt t="26875" x="3205163" y="3143250"/>
          <p14:tracePt t="26900" x="3741738" y="3438525"/>
          <p14:tracePt t="26924" x="3990975" y="3803650"/>
          <p14:tracePt t="26949" x="3983038" y="3983038"/>
          <p14:tracePt t="26974" x="3697288" y="4313238"/>
          <p14:tracePt t="27000" x="3071813" y="4732338"/>
          <p14:tracePt t="27024" x="2660650" y="4848225"/>
          <p14:tracePt t="27049" x="2384425" y="4857750"/>
          <p14:tracePt t="27075" x="2098675" y="4724400"/>
          <p14:tracePt t="27100" x="1973263" y="4643438"/>
          <p14:tracePt t="27124" x="1955800" y="4545013"/>
          <p14:tracePt t="27149" x="2098675" y="4402138"/>
          <p14:tracePt t="27174" x="2312988" y="4241800"/>
          <p14:tracePt t="27199" x="2589213" y="4062413"/>
          <p14:tracePt t="27224" x="2822575" y="3956050"/>
          <p14:tracePt t="27249" x="2928938" y="3902075"/>
          <p14:tracePt t="27274" x="2938463" y="3902075"/>
          <p14:tracePt t="27300" x="2946400" y="3902075"/>
          <p14:tracePt t="27324" x="2946400" y="4000500"/>
          <p14:tracePt t="27349" x="2884488" y="4241800"/>
          <p14:tracePt t="27374" x="2776538" y="4438650"/>
          <p14:tracePt t="27399" x="2625725" y="4670425"/>
          <p14:tracePt t="27424" x="2544763" y="4759325"/>
          <p14:tracePt t="27449" x="2527300" y="4786313"/>
          <p14:tracePt t="27565" x="2527300" y="4803775"/>
          <p14:tracePt t="27605" x="2527300" y="4813300"/>
          <p14:tracePt t="27701" x="2536825" y="4813300"/>
          <p14:tracePt t="27726" x="2536825" y="4822825"/>
          <p14:tracePt t="27733" x="2536825" y="4830763"/>
          <p14:tracePt t="27750" x="2536825" y="4840288"/>
          <p14:tracePt t="27774" x="2536825" y="4884738"/>
          <p14:tracePt t="27799" x="2554288" y="4983163"/>
          <p14:tracePt t="27824" x="2562225" y="5232400"/>
          <p14:tracePt t="27849" x="2581275" y="5411788"/>
          <p14:tracePt t="27854" x="2581275" y="5446713"/>
          <p14:tracePt t="27875" x="2581275" y="5500688"/>
          <p14:tracePt t="27899" x="2554288" y="5705475"/>
          <p14:tracePt t="27924" x="2509838" y="6323013"/>
          <p14:tracePt t="27949" x="2509838" y="6848475"/>
          <p14:tracePt t="28005" x="2490788" y="6848475"/>
          <p14:tracePt t="28024" x="2473325" y="6848475"/>
          <p14:tracePt t="28049" x="2366963" y="6848475"/>
          <p14:tracePt t="28581" x="1812925" y="6483350"/>
          <p14:tracePt t="28599" x="1812925" y="6446838"/>
          <p14:tracePt t="28624" x="1812925" y="6348413"/>
          <p14:tracePt t="28649" x="1812925" y="6188075"/>
          <p14:tracePt t="28674" x="1812925" y="6000750"/>
          <p14:tracePt t="28699" x="1803400" y="5776913"/>
          <p14:tracePt t="28724" x="1758950" y="5510213"/>
          <p14:tracePt t="28749" x="1724025" y="5402263"/>
          <p14:tracePt t="28774" x="1724025" y="5357813"/>
          <p14:tracePt t="28799" x="1724025" y="5313363"/>
          <p14:tracePt t="28824" x="1724025" y="5268913"/>
          <p14:tracePt t="28849" x="1724025" y="5251450"/>
          <p14:tracePt t="28854" x="1724025" y="5241925"/>
          <p14:tracePt t="28874" x="1724025" y="5232400"/>
          <p14:tracePt t="28899" x="1751013" y="5205413"/>
          <p14:tracePt t="28924" x="1866900" y="5133975"/>
          <p14:tracePt t="28949" x="1938338" y="5099050"/>
          <p14:tracePt t="28974" x="2036763" y="5099050"/>
          <p14:tracePt t="28999" x="2224088" y="5099050"/>
          <p14:tracePt t="29024" x="2455863" y="5116513"/>
          <p14:tracePt t="29049" x="2571750" y="5153025"/>
          <p14:tracePt t="29074" x="2571750" y="5160963"/>
          <p14:tracePt t="29099" x="2581275" y="5170488"/>
          <p14:tracePt t="29124" x="2581275" y="5232400"/>
          <p14:tracePt t="29149" x="2509838" y="5375275"/>
          <p14:tracePt t="29174" x="2419350" y="5446713"/>
          <p14:tracePt t="29199" x="2286000" y="5456238"/>
          <p14:tracePt t="29224" x="2017713" y="5419725"/>
          <p14:tracePt t="29249" x="1776413" y="5322888"/>
          <p14:tracePt t="29274" x="1598613" y="5232400"/>
          <p14:tracePt t="29299" x="1401763" y="5045075"/>
          <p14:tracePt t="29324" x="1089025" y="4687888"/>
          <p14:tracePt t="29349" x="1036638" y="4537075"/>
          <p14:tracePt t="29374" x="1036638" y="4456113"/>
          <p14:tracePt t="29399" x="1098550" y="4357688"/>
          <p14:tracePt t="29424" x="1250950" y="4241800"/>
          <p14:tracePt t="29449" x="1455738" y="4143375"/>
          <p14:tracePt t="29474" x="1724025" y="4108450"/>
          <p14:tracePt t="29499" x="1990725" y="4108450"/>
          <p14:tracePt t="29524" x="2259013" y="4170363"/>
          <p14:tracePt t="29549" x="2455863" y="4303713"/>
          <p14:tracePt t="29574" x="2490788" y="4348163"/>
          <p14:tracePt t="29599" x="2490788" y="4438650"/>
          <p14:tracePt t="29624" x="2428875" y="4608513"/>
          <p14:tracePt t="29649" x="2170113" y="4983163"/>
          <p14:tracePt t="29674" x="1901825" y="5232400"/>
          <p14:tracePt t="29699" x="1598613" y="5303838"/>
          <p14:tracePt t="29724" x="1187450" y="5303838"/>
          <p14:tracePt t="29749" x="830263" y="5160963"/>
          <p14:tracePt t="29774" x="669925" y="5018088"/>
          <p14:tracePt t="29799" x="438150" y="4643438"/>
          <p14:tracePt t="29824" x="231775" y="4251325"/>
          <p14:tracePt t="29849" x="204788" y="4037013"/>
          <p14:tracePt t="29853" x="204788" y="3990975"/>
          <p14:tracePt t="29874" x="276225" y="3867150"/>
          <p14:tracePt t="29899" x="455613" y="3687763"/>
          <p14:tracePt t="29924" x="714375" y="3500438"/>
          <p14:tracePt t="29949" x="1017588" y="3295650"/>
          <p14:tracePt t="29974" x="1108075" y="3259138"/>
          <p14:tracePt t="29999" x="1133475" y="3259138"/>
          <p14:tracePt t="30024" x="1214438" y="3276600"/>
          <p14:tracePt t="30049" x="1339850" y="3357563"/>
          <p14:tracePt t="30074" x="1384300" y="3384550"/>
          <p14:tracePt t="30099" x="1384300" y="3419475"/>
          <p14:tracePt t="30124" x="1322388" y="3536950"/>
          <p14:tracePt t="30149" x="1231900" y="3643313"/>
          <p14:tracePt t="30174" x="1179513" y="3652838"/>
          <p14:tracePt t="30199" x="1089025" y="3652838"/>
          <p14:tracePt t="30224" x="1054100" y="3652838"/>
          <p14:tracePt t="30249" x="1027113" y="3652838"/>
          <p14:tracePt t="30274" x="1009650" y="3643313"/>
          <p14:tracePt t="30299" x="1009650" y="3633788"/>
          <p14:tracePt t="30324" x="990600" y="3608388"/>
          <p14:tracePt t="30349" x="973138" y="3509963"/>
          <p14:tracePt t="30374" x="973138" y="3500438"/>
          <p14:tracePt t="30399" x="990600" y="3465513"/>
          <p14:tracePt t="30424" x="1231900" y="3402013"/>
          <p14:tracePt t="30449" x="1554163" y="3340100"/>
          <p14:tracePt t="30474" x="1874838" y="3268663"/>
          <p14:tracePt t="30499" x="2187575" y="3205163"/>
          <p14:tracePt t="30524" x="2527300" y="3197225"/>
          <p14:tracePt t="30549" x="3044825" y="3143250"/>
          <p14:tracePt t="30574" x="3295650" y="3108325"/>
          <p14:tracePt t="30599" x="3500438" y="3089275"/>
          <p14:tracePt t="30624" x="3687763" y="3089275"/>
          <p14:tracePt t="30649" x="3795713" y="3089275"/>
          <p14:tracePt t="30674" x="3867150" y="3089275"/>
          <p14:tracePt t="30699" x="3911600" y="3089275"/>
          <p14:tracePt t="30724" x="3946525" y="3098800"/>
          <p14:tracePt t="30749" x="3956050" y="3108325"/>
          <p14:tracePt t="30774" x="3929063" y="3143250"/>
          <p14:tracePt t="30799" x="3697288" y="3224213"/>
          <p14:tracePt t="30824" x="3384550" y="3276600"/>
          <p14:tracePt t="30849" x="2894013" y="3330575"/>
          <p14:tracePt t="30853" x="2697163" y="3340100"/>
          <p14:tracePt t="30874" x="2330450" y="3340100"/>
          <p14:tracePt t="30899" x="2027238" y="3340100"/>
          <p14:tracePt t="30924" x="2000250" y="3340100"/>
          <p14:tracePt t="30973" x="2027238" y="3340100"/>
          <p14:tracePt t="30981" x="2062163" y="3340100"/>
          <p14:tracePt t="30999" x="2160588" y="3340100"/>
          <p14:tracePt t="31024" x="2339975" y="3322638"/>
          <p14:tracePt t="31049" x="2660650" y="3286125"/>
          <p14:tracePt t="31074" x="3232150" y="3286125"/>
          <p14:tracePt t="31099" x="3776663" y="3286125"/>
          <p14:tracePt t="31124" x="4010025" y="3286125"/>
          <p14:tracePt t="31149" x="4037013" y="3286125"/>
          <p14:tracePt t="31213" x="4027488" y="3286125"/>
          <p14:tracePt t="31224" x="4000500" y="3295650"/>
          <p14:tracePt t="31249" x="3840163" y="3482975"/>
          <p14:tracePt t="31274" x="3340100" y="3786188"/>
          <p14:tracePt t="31300" x="2116138" y="3884613"/>
          <p14:tracePt t="31324" x="1536700" y="3830638"/>
          <p14:tracePt t="31349" x="625475" y="3394075"/>
          <p14:tracePt t="31374" x="482600" y="3108325"/>
          <p14:tracePt t="31399" x="500063" y="2741613"/>
          <p14:tracePt t="31424" x="857250" y="2224088"/>
          <p14:tracePt t="31449" x="1795463" y="1776413"/>
          <p14:tracePt t="31474" x="2973388" y="1455738"/>
          <p14:tracePt t="31499" x="4152900" y="1374775"/>
          <p14:tracePt t="31524" x="5160963" y="1411288"/>
          <p14:tracePt t="31549" x="5803900" y="1643063"/>
          <p14:tracePt t="31574" x="5938838" y="1776413"/>
          <p14:tracePt t="31599" x="5956300" y="1874838"/>
          <p14:tracePt t="31624" x="5973763" y="1911350"/>
          <p14:tracePt t="31649" x="5965825" y="1955800"/>
          <p14:tracePt t="31674" x="5884863" y="2062163"/>
          <p14:tracePt t="31699" x="5680075" y="2268538"/>
          <p14:tracePt t="31724" x="5367338" y="2509838"/>
          <p14:tracePt t="31749" x="4991100" y="2759075"/>
          <p14:tracePt t="31774" x="4759325" y="2894013"/>
          <p14:tracePt t="31799" x="4554538" y="2982913"/>
          <p14:tracePt t="31824" x="4232275" y="3062288"/>
          <p14:tracePt t="31849" x="3652838" y="3108325"/>
          <p14:tracePt t="31854" x="3394075" y="3108325"/>
          <p14:tracePt t="31874" x="2803525" y="3108325"/>
          <p14:tracePt t="31899" x="2276475" y="3108325"/>
          <p14:tracePt t="31924" x="2116138" y="3108325"/>
          <p14:tracePt t="31949" x="2108200" y="3108325"/>
          <p14:tracePt t="31974" x="2098675" y="3108325"/>
          <p14:tracePt t="31999" x="2062163" y="3108325"/>
          <p14:tracePt t="32024" x="2000250" y="3071813"/>
          <p14:tracePt t="32074" x="1990725" y="3062288"/>
          <p14:tracePt t="32389" x="2009775" y="3062288"/>
          <p14:tracePt t="32397" x="2017713" y="3062288"/>
          <p14:tracePt t="32406" x="2027238" y="3071813"/>
          <p14:tracePt t="32424" x="2036763" y="3089275"/>
          <p14:tracePt t="32449" x="2044700" y="3098800"/>
          <p14:tracePt t="32474" x="2062163" y="3108325"/>
          <p14:tracePt t="32499" x="2071688" y="3116263"/>
          <p14:tracePt t="32524" x="2108200" y="3116263"/>
          <p14:tracePt t="32549" x="2152650" y="3125788"/>
          <p14:tracePt t="32574" x="2170113" y="3133725"/>
          <p14:tracePt t="33405" x="2179638" y="3152775"/>
          <p14:tracePt t="33413" x="2232025" y="3187700"/>
          <p14:tracePt t="33423" x="2295525" y="3241675"/>
          <p14:tracePt t="33448" x="2581275" y="3429000"/>
          <p14:tracePt t="33473" x="2687638" y="3490913"/>
          <p14:tracePt t="33498" x="2741613" y="3544888"/>
          <p14:tracePt t="33523" x="2741613" y="3554413"/>
          <p14:tracePt t="33621" x="2741613" y="3562350"/>
          <p14:tracePt t="33677" x="2724150" y="3562350"/>
          <p14:tracePt t="33709" x="2714625" y="3562350"/>
          <p14:tracePt t="33741" x="2705100" y="3554413"/>
          <p14:tracePt t="33789" x="2697163" y="3554413"/>
          <p14:tracePt t="33798" x="2687638" y="3554413"/>
          <p14:tracePt t="33861" x="2679700" y="3544888"/>
          <p14:tracePt t="33894" x="2670175" y="3544888"/>
          <p14:tracePt t="33949" x="2660650" y="3544888"/>
          <p14:tracePt t="33973" x="2660650" y="3562350"/>
          <p14:tracePt t="33990" x="2660650" y="3571875"/>
          <p14:tracePt t="33998" x="2660650" y="3589338"/>
          <p14:tracePt t="34023" x="2660650" y="3625850"/>
          <p14:tracePt t="34048" x="2660650" y="3714750"/>
          <p14:tracePt t="34073" x="2660650" y="3803650"/>
          <p14:tracePt t="34098" x="2660650" y="3840163"/>
          <p14:tracePt t="34124" x="2643188" y="3875088"/>
          <p14:tracePt t="34148" x="2598738" y="3894138"/>
          <p14:tracePt t="34174" x="2536825" y="3894138"/>
          <p14:tracePt t="34198" x="2455863" y="3894138"/>
          <p14:tracePt t="34223" x="2357438" y="3830638"/>
          <p14:tracePt t="34248" x="2224088" y="3732213"/>
          <p14:tracePt t="34273" x="2143125" y="3660775"/>
          <p14:tracePt t="34299" x="2098675" y="3633788"/>
          <p14:tracePt t="34324" x="2089150" y="3608388"/>
          <p14:tracePt t="34348" x="2089150" y="3562350"/>
          <p14:tracePt t="34373" x="2089150" y="3554413"/>
          <p14:tracePt t="34589" x="2089150" y="3544888"/>
          <p14:tracePt t="34974" x="2089150" y="3554413"/>
          <p14:tracePt t="34981" x="2089150" y="3562350"/>
          <p14:tracePt t="34998" x="2089150" y="3589338"/>
          <p14:tracePt t="35023" x="2089150" y="3616325"/>
          <p14:tracePt t="35048" x="2089150" y="3633788"/>
          <p14:tracePt t="35073" x="2089150" y="3660775"/>
          <p14:tracePt t="35098" x="2089150" y="3670300"/>
          <p14:tracePt t="35124" x="2116138" y="3670300"/>
          <p14:tracePt t="35148" x="2251075" y="3643313"/>
          <p14:tracePt t="35173" x="2401888" y="3562350"/>
          <p14:tracePt t="35198" x="2554288" y="3473450"/>
          <p14:tracePt t="35223" x="2687638" y="3394075"/>
          <p14:tracePt t="35248" x="2830513" y="3251200"/>
          <p14:tracePt t="35273" x="2919413" y="3098800"/>
          <p14:tracePt t="35298" x="2928938" y="2973388"/>
          <p14:tracePt t="35323" x="2847975" y="2857500"/>
          <p14:tracePt t="35348" x="2473325" y="2714625"/>
          <p14:tracePt t="35373" x="2098675" y="2652713"/>
          <p14:tracePt t="35398" x="1768475" y="2652713"/>
          <p14:tracePt t="35423" x="1490663" y="2652713"/>
          <p14:tracePt t="35448" x="1231900" y="2679700"/>
          <p14:tracePt t="35473" x="893763" y="2732088"/>
          <p14:tracePt t="35498" x="536575" y="2822575"/>
          <p14:tracePt t="35523" x="276225" y="2901950"/>
          <p14:tracePt t="35548" x="125413" y="2919413"/>
          <p14:tracePt t="35573" x="71438" y="2938463"/>
          <p14:tracePt t="35598" x="0" y="2973388"/>
          <p14:tracePt t="35693" x="0" y="2982913"/>
          <p14:tracePt t="35702" x="9525" y="3009900"/>
          <p14:tracePt t="35709" x="26988" y="3036888"/>
          <p14:tracePt t="35723" x="61913" y="3054350"/>
          <p14:tracePt t="35748" x="322263" y="3224213"/>
          <p14:tracePt t="35773" x="847725" y="3348038"/>
          <p14:tracePt t="35798" x="1785938" y="3411538"/>
          <p14:tracePt t="35823" x="2857500" y="3411538"/>
          <p14:tracePt t="35848" x="3608388" y="3411538"/>
          <p14:tracePt t="35853" x="3732213" y="3402013"/>
          <p14:tracePt t="35873" x="3776663" y="3402013"/>
          <p14:tracePt t="35898" x="3803650" y="3375025"/>
          <p14:tracePt t="35923" x="3813175" y="3375025"/>
          <p14:tracePt t="35989" x="3813175" y="3367088"/>
          <p14:tracePt t="35998" x="3795713" y="3357563"/>
          <p14:tracePt t="36023" x="3679825" y="3330575"/>
          <p14:tracePt t="36048" x="3536950" y="3322638"/>
          <p14:tracePt t="36073" x="3367088" y="3322638"/>
          <p14:tracePt t="36098" x="3232150" y="3322638"/>
          <p14:tracePt t="36124" x="3089275" y="3295650"/>
          <p14:tracePt t="36148" x="2901950" y="3276600"/>
          <p14:tracePt t="36173" x="2697163" y="3251200"/>
          <p14:tracePt t="36198" x="2598738" y="3251200"/>
          <p14:tracePt t="36223" x="2455863" y="3251200"/>
          <p14:tracePt t="36248" x="2268538" y="3268663"/>
          <p14:tracePt t="36273" x="2044700" y="3303588"/>
          <p14:tracePt t="36298" x="1776413" y="3322638"/>
          <p14:tracePt t="36323" x="1571625" y="3322638"/>
          <p14:tracePt t="36348" x="1455738" y="3322638"/>
          <p14:tracePt t="36351" x="1438275" y="3322638"/>
          <p14:tracePt t="36373" x="1384300" y="3322638"/>
          <p14:tracePt t="36398" x="1347788" y="3322638"/>
          <p14:tracePt t="36423" x="1295400" y="3313113"/>
          <p14:tracePt t="36448" x="1276350" y="3313113"/>
          <p14:tracePt t="36498" x="1268413" y="3303588"/>
          <p14:tracePt t="36523" x="1276350" y="3276600"/>
          <p14:tracePt t="36548" x="1295400" y="3251200"/>
          <p14:tracePt t="36573" x="1374775" y="3179763"/>
          <p14:tracePt t="36598" x="1536700" y="3071813"/>
          <p14:tracePt t="36623" x="1776413" y="2938463"/>
          <p14:tracePt t="36648" x="1982788" y="2813050"/>
          <p14:tracePt t="36673" x="2197100" y="2751138"/>
          <p14:tracePt t="36698" x="2643188" y="2652713"/>
          <p14:tracePt t="36723" x="3330575" y="2571750"/>
          <p14:tracePt t="36749" x="4010025" y="2571750"/>
          <p14:tracePt t="36773" x="4214813" y="2536825"/>
          <p14:tracePt t="36798" x="4268788" y="2527300"/>
          <p14:tracePt t="36894" x="4241800" y="2536825"/>
          <p14:tracePt t="36903" x="4187825" y="2536825"/>
          <p14:tracePt t="36923" x="4017963" y="2544763"/>
          <p14:tracePt t="36948" x="3687763" y="2544763"/>
          <p14:tracePt t="36973" x="3348038" y="2490788"/>
          <p14:tracePt t="36998" x="3071813" y="2465388"/>
          <p14:tracePt t="37023" x="2776538" y="2411413"/>
          <p14:tracePt t="37048" x="2581275" y="2393950"/>
          <p14:tracePt t="37073" x="2500313" y="2393950"/>
          <p14:tracePt t="37098" x="2455863" y="2393950"/>
          <p14:tracePt t="37123" x="2393950" y="2393950"/>
          <p14:tracePt t="37148" x="2295525" y="2393950"/>
          <p14:tracePt t="37173" x="2187575" y="2393950"/>
          <p14:tracePt t="37198" x="2152650" y="2393950"/>
          <p14:tracePt t="37223" x="2143125" y="2393950"/>
          <p14:tracePt t="37248" x="2133600" y="2393950"/>
          <p14:tracePt t="37398" x="2125663" y="2384425"/>
          <p14:tracePt t="37445" x="2125663" y="2374900"/>
          <p14:tracePt t="37453" x="2152650" y="2374900"/>
          <p14:tracePt t="37473" x="2214563" y="2366963"/>
          <p14:tracePt t="37498" x="2339975" y="2357438"/>
          <p14:tracePt t="37523" x="2455863" y="2347913"/>
          <p14:tracePt t="37548" x="2500313" y="2339975"/>
          <p14:tracePt t="37573" x="2509838" y="2330450"/>
          <p14:tracePt t="37621" x="2517775" y="2330450"/>
          <p14:tracePt t="37629" x="2527300" y="2330450"/>
          <p14:tracePt t="37648" x="2562225" y="2322513"/>
          <p14:tracePt t="37673" x="2616200" y="2312988"/>
          <p14:tracePt t="37698" x="2679700" y="2312988"/>
          <p14:tracePt t="37981" x="2687638" y="2312988"/>
          <p14:tracePt t="37989" x="2724150" y="2312988"/>
          <p14:tracePt t="37998" x="2759075" y="2312988"/>
          <p14:tracePt t="38023" x="2867025" y="2312988"/>
          <p14:tracePt t="38048" x="2955925" y="2286000"/>
          <p14:tracePt t="38073" x="2982913" y="2286000"/>
          <p14:tracePt t="38098" x="3009900" y="2286000"/>
          <p14:tracePt t="38123" x="3027363" y="2276475"/>
          <p14:tracePt t="38148" x="3054350" y="2276475"/>
          <p14:tracePt t="38598" x="3071813" y="2276475"/>
          <p14:tracePt t="38605" x="3081338" y="2276475"/>
          <p14:tracePt t="38623" x="3089275" y="2276475"/>
          <p14:tracePt t="38648" x="3108325" y="2276475"/>
          <p14:tracePt t="38698" x="3133725" y="2276475"/>
          <p14:tracePt t="38723" x="3152775" y="2276475"/>
          <p14:tracePt t="38790" x="3160713" y="2286000"/>
          <p14:tracePt t="38798" x="3160713" y="2312988"/>
          <p14:tracePt t="38823" x="3089275" y="2465388"/>
          <p14:tracePt t="38848" x="2965450" y="2625725"/>
          <p14:tracePt t="38852" x="2884488" y="2697163"/>
          <p14:tracePt t="38873" x="2776538" y="2776538"/>
          <p14:tracePt t="38898" x="2562225" y="2928938"/>
          <p14:tracePt t="38923" x="2411413" y="3017838"/>
          <p14:tracePt t="38948" x="2259013" y="3071813"/>
          <p14:tracePt t="38973" x="1982788" y="3133725"/>
          <p14:tracePt t="38998" x="1795463" y="3152775"/>
          <p14:tracePt t="39023" x="1562100" y="3187700"/>
          <p14:tracePt t="39048" x="1285875" y="3232150"/>
          <p14:tracePt t="39073" x="1108075" y="3268663"/>
          <p14:tracePt t="39098" x="1089025" y="3268663"/>
          <p14:tracePt t="39123" x="1081088" y="3268663"/>
          <p14:tracePt t="39148" x="1054100" y="3268663"/>
          <p14:tracePt t="39173" x="1000125" y="3268663"/>
          <p14:tracePt t="39245" x="990600" y="3268663"/>
          <p14:tracePt t="39269" x="990600" y="3259138"/>
          <p14:tracePt t="39277" x="990600" y="3241675"/>
          <p14:tracePt t="39298" x="1000125" y="3224213"/>
          <p14:tracePt t="39323" x="1017588" y="3187700"/>
          <p14:tracePt t="39348" x="1081088" y="3143250"/>
          <p14:tracePt t="39351" x="1089025" y="3133725"/>
          <p14:tracePt t="39373" x="1196975" y="3108325"/>
          <p14:tracePt t="39398" x="1276350" y="3098800"/>
          <p14:tracePt t="39423" x="1303338" y="3089275"/>
          <p14:tracePt t="39448" x="1374775" y="3089275"/>
          <p14:tracePt t="39473" x="1446213" y="3098800"/>
          <p14:tracePt t="39498" x="1509713" y="3133725"/>
          <p14:tracePt t="39523" x="1544638" y="3152775"/>
          <p14:tracePt t="39548" x="1544638" y="3179763"/>
          <p14:tracePt t="39572" x="1544638" y="3214688"/>
          <p14:tracePt t="39598" x="1544638" y="3251200"/>
          <p14:tracePt t="39623" x="1517650" y="3295650"/>
          <p14:tracePt t="39648" x="1465263" y="3303588"/>
          <p14:tracePt t="39673" x="1374775" y="3313113"/>
          <p14:tracePt t="39698" x="1303338" y="3313113"/>
          <p14:tracePt t="39723" x="1268413" y="3313113"/>
          <p14:tracePt t="39748" x="1258888" y="3313113"/>
          <p14:tracePt t="39773" x="1250950" y="3313113"/>
          <p14:tracePt t="39798" x="1223963" y="3313113"/>
          <p14:tracePt t="39823" x="1214438" y="3313113"/>
          <p14:tracePt t="39847" x="1204913" y="3303588"/>
          <p14:tracePt t="39852" x="1214438" y="3286125"/>
          <p14:tracePt t="39873" x="1231900" y="3276600"/>
          <p14:tracePt t="39898" x="1295400" y="3259138"/>
          <p14:tracePt t="39923" x="1374775" y="3241675"/>
          <p14:tracePt t="39948" x="1509713" y="3214688"/>
          <p14:tracePt t="39973" x="1758950" y="3187700"/>
          <p14:tracePt t="39998" x="1901825" y="3187700"/>
          <p14:tracePt t="40023" x="1955800" y="3187700"/>
          <p14:tracePt t="40048" x="1965325" y="3187700"/>
          <p14:tracePt t="40073" x="2017713" y="3187700"/>
          <p14:tracePt t="40098" x="2054225" y="3187700"/>
          <p14:tracePt t="40147" x="2062163" y="3187700"/>
          <p14:tracePt t="40205" x="2054225" y="3187700"/>
          <p14:tracePt t="40213" x="2036763" y="3197225"/>
          <p14:tracePt t="40222" x="2009775" y="3197225"/>
          <p14:tracePt t="40247" x="1955800" y="3205163"/>
          <p14:tracePt t="40273" x="1911350" y="3214688"/>
          <p14:tracePt t="40298" x="1857375" y="3214688"/>
          <p14:tracePt t="40322" x="1822450" y="3214688"/>
          <p14:tracePt t="40347" x="1803400" y="3214688"/>
          <p14:tracePt t="40446" x="1822450" y="3214688"/>
          <p14:tracePt t="40453" x="1866900" y="3214688"/>
          <p14:tracePt t="40472" x="1955800" y="3232150"/>
          <p14:tracePt t="40497" x="2133600" y="3232150"/>
          <p14:tracePt t="40522" x="2286000" y="3232150"/>
          <p14:tracePt t="40548" x="2374900" y="3232150"/>
          <p14:tracePt t="40572" x="2554288" y="3232150"/>
          <p14:tracePt t="40597" x="2741613" y="3268663"/>
          <p14:tracePt t="40622" x="2795588" y="3276600"/>
          <p14:tracePt t="40672" x="2768600" y="3276600"/>
          <p14:tracePt t="40697" x="2633663" y="3276600"/>
          <p14:tracePt t="40723" x="2347913" y="3276600"/>
          <p14:tracePt t="40747" x="2062163" y="3276600"/>
          <p14:tracePt t="40773" x="1795463" y="3241675"/>
          <p14:tracePt t="40797" x="1714500" y="3241675"/>
          <p14:tracePt t="40822" x="1704975" y="3241675"/>
          <p14:tracePt t="40847" x="1697038" y="3241675"/>
          <p14:tracePt t="40852" x="1687513" y="3241675"/>
          <p14:tracePt t="40872" x="1660525" y="3241675"/>
          <p14:tracePt t="40897" x="1625600" y="3241675"/>
          <p14:tracePt t="40922" x="1589088" y="3241675"/>
          <p14:tracePt t="40948" x="1571625" y="3241675"/>
          <p14:tracePt t="40973" x="1465263" y="3241675"/>
          <p14:tracePt t="40998" x="1339850" y="3241675"/>
          <p14:tracePt t="41022" x="1312863" y="3241675"/>
          <p14:tracePt t="41072" x="1303338" y="3241675"/>
          <p14:tracePt t="41097" x="1258888" y="3241675"/>
          <p14:tracePt t="41122" x="1196975" y="3241675"/>
          <p14:tracePt t="41148" x="1187450" y="3241675"/>
          <p14:tracePt t="41198" x="1169988" y="3241675"/>
          <p14:tracePt t="41222" x="1160463" y="3241675"/>
          <p14:tracePt t="41247" x="1143000" y="3241675"/>
          <p14:tracePt t="42149" x="1160463" y="3241675"/>
          <p14:tracePt t="42165" x="1179513" y="3241675"/>
          <p14:tracePt t="42175" x="1187450" y="3241675"/>
          <p14:tracePt t="42197" x="1231900" y="3224213"/>
          <p14:tracePt t="42222" x="1339850" y="3205163"/>
          <p14:tracePt t="42247" x="1500188" y="3205163"/>
          <p14:tracePt t="42272" x="1731963" y="3205163"/>
          <p14:tracePt t="42297" x="1884363" y="3205163"/>
          <p14:tracePt t="42322" x="1955800" y="3205163"/>
          <p14:tracePt t="42348" x="2108200" y="3205163"/>
          <p14:tracePt t="42351" x="2179638" y="3205163"/>
          <p14:tracePt t="42372" x="2357438" y="3205163"/>
          <p14:tracePt t="42397" x="2500313" y="3205163"/>
          <p14:tracePt t="42422" x="2509838" y="3187700"/>
          <p14:tracePt t="42447" x="2536825" y="3187700"/>
          <p14:tracePt t="42472" x="2562225" y="3187700"/>
          <p14:tracePt t="42497" x="2581275" y="3187700"/>
          <p14:tracePt t="42522" x="2589213" y="3187700"/>
          <p14:tracePt t="42597" x="2589213" y="3179763"/>
          <p14:tracePt t="42613" x="2608263" y="3179763"/>
          <p14:tracePt t="42645" x="2616200" y="3170238"/>
          <p14:tracePt t="43013" x="2589213" y="3170238"/>
          <p14:tracePt t="43021" x="2562225" y="3170238"/>
          <p14:tracePt t="43029" x="2517775" y="3170238"/>
          <p14:tracePt t="43047" x="2419350" y="3170238"/>
          <p14:tracePt t="43072" x="2259013" y="3170238"/>
          <p14:tracePt t="43097" x="2160588" y="3170238"/>
          <p14:tracePt t="43122" x="2054225" y="3170238"/>
          <p14:tracePt t="43147" x="1901825" y="3170238"/>
          <p14:tracePt t="43172" x="1839913" y="3170238"/>
          <p14:tracePt t="43197" x="1812925" y="3170238"/>
          <p14:tracePt t="43222" x="1795463" y="3170238"/>
          <p14:tracePt t="43247" x="1776413" y="3170238"/>
          <p14:tracePt t="43272" x="1758950" y="3170238"/>
          <p14:tracePt t="43297" x="1751013" y="3170238"/>
          <p14:tracePt t="43322" x="1741488" y="3170238"/>
          <p14:tracePt t="43347" x="1731963" y="3170238"/>
          <p14:tracePt t="43372" x="1724025" y="3179763"/>
          <p14:tracePt t="43397" x="1714500" y="3187700"/>
          <p14:tracePt t="43422" x="1704975" y="3187700"/>
          <p14:tracePt t="43550" x="1697038" y="3187700"/>
          <p14:tracePt t="43589" x="1687513" y="3197225"/>
          <p14:tracePt t="43861" x="1697038" y="3197225"/>
          <p14:tracePt t="43869" x="1714500" y="3197225"/>
          <p14:tracePt t="43877" x="1724025" y="3197225"/>
          <p14:tracePt t="43897" x="1751013" y="3197225"/>
          <p14:tracePt t="43922" x="1776413" y="3197225"/>
          <p14:tracePt t="43947" x="1795463" y="3187700"/>
          <p14:tracePt t="43972" x="1812925" y="3187700"/>
          <p14:tracePt t="43997" x="1866900" y="3187700"/>
          <p14:tracePt t="44022" x="1919288" y="3187700"/>
          <p14:tracePt t="44047" x="1965325" y="3187700"/>
          <p14:tracePt t="44072" x="2000250" y="3179763"/>
          <p14:tracePt t="44097" x="2054225" y="3170238"/>
          <p14:tracePt t="44122" x="2179638" y="3170238"/>
          <p14:tracePt t="44147" x="2393950" y="3170238"/>
          <p14:tracePt t="44172" x="2527300" y="3143250"/>
          <p14:tracePt t="44197" x="2608263" y="3143250"/>
          <p14:tracePt t="44222" x="2776538" y="3133725"/>
          <p14:tracePt t="44247" x="3027363" y="3133725"/>
          <p14:tracePt t="44272" x="3197225" y="3108325"/>
          <p14:tracePt t="44297" x="3241675" y="3108325"/>
          <p14:tracePt t="44322" x="3286125" y="3098800"/>
          <p14:tracePt t="44347" x="3322638" y="3098800"/>
          <p14:tracePt t="44351" x="3348038" y="3098800"/>
          <p14:tracePt t="44372" x="3402013" y="3081338"/>
          <p14:tracePt t="44397" x="3554413" y="3062288"/>
          <p14:tracePt t="44422" x="3660775" y="3044825"/>
          <p14:tracePt t="44447" x="3705225" y="3044825"/>
          <p14:tracePt t="44472" x="3732213" y="3036888"/>
          <p14:tracePt t="44497" x="3795713" y="3027363"/>
          <p14:tracePt t="44522" x="3840163" y="3027363"/>
          <p14:tracePt t="44547" x="3875088" y="3009900"/>
          <p14:tracePt t="44685" x="3848100" y="3009900"/>
          <p14:tracePt t="44693" x="3813175" y="3009900"/>
          <p14:tracePt t="44701" x="3751263" y="3009900"/>
          <p14:tracePt t="44722" x="3616325" y="3017838"/>
          <p14:tracePt t="44748" x="3384550" y="3071813"/>
          <p14:tracePt t="44772" x="3143250" y="3116263"/>
          <p14:tracePt t="44797" x="2724150" y="3160713"/>
          <p14:tracePt t="44822" x="2330450" y="3224213"/>
          <p14:tracePt t="44847" x="1911350" y="3276600"/>
          <p14:tracePt t="44872" x="1347788" y="3367088"/>
          <p14:tracePt t="44897" x="1009650" y="3419475"/>
          <p14:tracePt t="44922" x="874713" y="3438525"/>
          <p14:tracePt t="44948" x="812800" y="3465513"/>
          <p14:tracePt t="44972" x="785813" y="3473450"/>
          <p14:tracePt t="44997" x="679450" y="3517900"/>
          <p14:tracePt t="45021" x="571500" y="3581400"/>
          <p14:tracePt t="45046" x="517525" y="3616325"/>
          <p14:tracePt t="45072" x="482600" y="3652838"/>
          <p14:tracePt t="45097" x="446088" y="3697288"/>
          <p14:tracePt t="45122" x="411163" y="3759200"/>
          <p14:tracePt t="45147" x="411163" y="3786188"/>
          <p14:tracePt t="45172" x="411163" y="3813175"/>
          <p14:tracePt t="45197" x="411163" y="3848100"/>
          <p14:tracePt t="45222" x="411163" y="3884613"/>
          <p14:tracePt t="45247" x="411163" y="3902075"/>
          <p14:tracePt t="45272" x="411163" y="3911600"/>
          <p14:tracePt t="45297" x="446088" y="3919538"/>
          <p14:tracePt t="45322" x="598488" y="3965575"/>
          <p14:tracePt t="45347" x="669925" y="3973513"/>
          <p14:tracePt t="45350" x="696913" y="3973513"/>
          <p14:tracePt t="45372" x="723900" y="3973513"/>
          <p14:tracePt t="45397" x="795338" y="3973513"/>
          <p14:tracePt t="45422" x="938213" y="3929063"/>
          <p14:tracePt t="45447" x="1143000" y="3894138"/>
          <p14:tracePt t="45472" x="1250950" y="3884613"/>
          <p14:tracePt t="45497" x="1258888" y="3884613"/>
          <p14:tracePt t="45547" x="1276350" y="3884613"/>
          <p14:tracePt t="45572" x="1303338" y="3857625"/>
          <p14:tracePt t="45597" x="1322388" y="3857625"/>
          <p14:tracePt t="45647" x="1330325" y="3857625"/>
          <p14:tracePt t="45672" x="1347788" y="3857625"/>
          <p14:tracePt t="45697" x="1366838" y="3857625"/>
          <p14:tracePt t="45722" x="1393825" y="3857625"/>
          <p14:tracePt t="45747" x="1411288" y="3857625"/>
          <p14:tracePt t="45772" x="1517650" y="3857625"/>
          <p14:tracePt t="45797" x="1616075" y="3857625"/>
          <p14:tracePt t="45822" x="1724025" y="3857625"/>
          <p14:tracePt t="45847" x="1874838" y="3857625"/>
          <p14:tracePt t="45872" x="1990725" y="3830638"/>
          <p14:tracePt t="45897" x="2044700" y="3822700"/>
          <p14:tracePt t="45922" x="2081213" y="3822700"/>
          <p14:tracePt t="45947" x="2179638" y="3822700"/>
          <p14:tracePt t="45972" x="2259013" y="3795713"/>
          <p14:tracePt t="45997" x="2286000" y="3795713"/>
          <p14:tracePt t="46047" x="2295525" y="3795713"/>
          <p14:tracePt t="46072" x="2303463" y="3795713"/>
          <p14:tracePt t="46510" x="2322513" y="3786188"/>
          <p14:tracePt t="46526" x="2330450" y="3786188"/>
          <p14:tracePt t="46534" x="2339975" y="3768725"/>
          <p14:tracePt t="46547" x="2366963" y="3768725"/>
          <p14:tracePt t="46572" x="2500313" y="3732213"/>
          <p14:tracePt t="46597" x="2598738" y="3714750"/>
          <p14:tracePt t="46622" x="2625725" y="3714750"/>
          <p14:tracePt t="46647" x="2652713" y="3714750"/>
          <p14:tracePt t="46797" x="2643188" y="3714750"/>
          <p14:tracePt t="46805" x="2616200" y="3714750"/>
          <p14:tracePt t="46821" x="2562225" y="3714750"/>
          <p14:tracePt t="46846" x="2490788" y="3714750"/>
          <p14:tracePt t="46872" x="2312988" y="3714750"/>
          <p14:tracePt t="46896" x="2017713" y="3714750"/>
          <p14:tracePt t="46922" x="1741488" y="3714750"/>
          <p14:tracePt t="46946" x="1660525" y="3714750"/>
          <p14:tracePt t="46971" x="1652588" y="3714750"/>
          <p14:tracePt t="47093" x="1670050" y="3714750"/>
          <p14:tracePt t="47101" x="1697038" y="3714750"/>
          <p14:tracePt t="47121" x="1741488" y="3697288"/>
          <p14:tracePt t="47147" x="1822450" y="3660775"/>
          <p14:tracePt t="47172" x="2062163" y="3608388"/>
          <p14:tracePt t="47197" x="2509838" y="3598863"/>
          <p14:tracePt t="47221" x="2732088" y="3589338"/>
          <p14:tracePt t="47246" x="2822575" y="3571875"/>
          <p14:tracePt t="47272" x="2830513" y="3562350"/>
          <p14:tracePt t="47357" x="2822575" y="3571875"/>
          <p14:tracePt t="47365" x="2768600" y="3598863"/>
          <p14:tracePt t="47375" x="2705100" y="3616325"/>
          <p14:tracePt t="47396" x="2411413" y="3705225"/>
          <p14:tracePt t="47421" x="2081213" y="3776663"/>
          <p14:tracePt t="47446" x="1901825" y="3803650"/>
          <p14:tracePt t="47472" x="1830388" y="3830638"/>
          <p14:tracePt t="47497" x="1822450" y="3830638"/>
          <p14:tracePt t="47521" x="1795463" y="3840163"/>
          <p14:tracePt t="47546" x="1751013" y="3840163"/>
          <p14:tracePt t="47571" x="1731963" y="3840163"/>
          <p14:tracePt t="47596" x="1731963" y="3848100"/>
          <p14:tracePt t="47621" x="1731963" y="3857625"/>
          <p14:tracePt t="47646" x="1731963" y="3919538"/>
          <p14:tracePt t="47671" x="1731963" y="4000500"/>
          <p14:tracePt t="47696" x="1741488" y="4081463"/>
          <p14:tracePt t="47721" x="1758950" y="4143375"/>
          <p14:tracePt t="47746" x="1795463" y="4205288"/>
          <p14:tracePt t="47772" x="1830388" y="4259263"/>
          <p14:tracePt t="47796" x="1839913" y="4303713"/>
          <p14:tracePt t="47821" x="1839913" y="4322763"/>
          <p14:tracePt t="47846" x="1822450" y="4357688"/>
          <p14:tracePt t="47871" x="1731963" y="4375150"/>
          <p14:tracePt t="47897" x="1589088" y="4394200"/>
          <p14:tracePt t="47921" x="1428750" y="4411663"/>
          <p14:tracePt t="47946" x="1366838" y="4411663"/>
          <p14:tracePt t="47997" x="1347788" y="4411663"/>
          <p14:tracePt t="48046" x="1347788" y="4394200"/>
          <p14:tracePt t="48053" x="1347788" y="4367213"/>
          <p14:tracePt t="48071" x="1384300" y="4322763"/>
          <p14:tracePt t="48097" x="1446213" y="4268788"/>
          <p14:tracePt t="48121" x="1527175" y="4224338"/>
          <p14:tracePt t="48146" x="1670050" y="4152900"/>
          <p14:tracePt t="48172" x="1884363" y="4098925"/>
          <p14:tracePt t="48196" x="2214563" y="4037013"/>
          <p14:tracePt t="48221" x="2384425" y="3983038"/>
          <p14:tracePt t="48246" x="2473325" y="3956050"/>
          <p14:tracePt t="48271" x="2562225" y="3938588"/>
          <p14:tracePt t="48296" x="2598738" y="3929063"/>
          <p14:tracePt t="48321" x="2608263" y="3929063"/>
          <p14:tracePt t="48389" x="2598738" y="3929063"/>
          <p14:tracePt t="48398" x="2581275" y="3929063"/>
          <p14:tracePt t="48406" x="2554288" y="3929063"/>
          <p14:tracePt t="48421" x="2446338" y="3956050"/>
          <p14:tracePt t="48446" x="2268538" y="3983038"/>
          <p14:tracePt t="48471" x="2081213" y="4017963"/>
          <p14:tracePt t="48496" x="1884363" y="4054475"/>
          <p14:tracePt t="48521" x="1795463" y="4062413"/>
          <p14:tracePt t="48546" x="1724025" y="4071938"/>
          <p14:tracePt t="48572" x="1652588" y="4071938"/>
          <p14:tracePt t="48596" x="1581150" y="4071938"/>
          <p14:tracePt t="48621" x="1500188" y="4071938"/>
          <p14:tracePt t="48646" x="1473200" y="4071938"/>
          <p14:tracePt t="48701" x="1465263" y="4071938"/>
          <p14:tracePt t="48765" x="1465263" y="4062413"/>
          <p14:tracePt t="48797" x="1465263" y="4054475"/>
          <p14:tracePt t="48813" x="1473200" y="4037013"/>
          <p14:tracePt t="48822" x="1482725" y="4027488"/>
          <p14:tracePt t="48846" x="1517650" y="4010025"/>
          <p14:tracePt t="48871" x="1554163" y="3983038"/>
          <p14:tracePt t="48896" x="1625600" y="3956050"/>
          <p14:tracePt t="48921" x="1679575" y="3938588"/>
          <p14:tracePt t="48946" x="1704975" y="3938588"/>
          <p14:tracePt t="48972" x="1714500" y="3929063"/>
          <p14:tracePt t="48996" x="1741488" y="3929063"/>
          <p14:tracePt t="49021" x="1776413" y="3919538"/>
          <p14:tracePt t="49430" x="1785938" y="3919538"/>
          <p14:tracePt t="49453" x="1812925" y="3919538"/>
          <p14:tracePt t="49462" x="1822450" y="3919538"/>
          <p14:tracePt t="49471" x="1839913" y="3929063"/>
          <p14:tracePt t="49497" x="1911350" y="3973513"/>
          <p14:tracePt t="49521" x="2009775" y="4054475"/>
          <p14:tracePt t="49546" x="2036763" y="4081463"/>
          <p14:tracePt t="49571" x="2044700" y="4098925"/>
          <p14:tracePt t="49596" x="2054225" y="4098925"/>
          <p14:tracePt t="49717" x="2054225" y="4108450"/>
          <p14:tracePt t="49765" x="2036763" y="4108450"/>
          <p14:tracePt t="49781" x="2036763" y="4098925"/>
          <p14:tracePt t="49799" x="2017713" y="4089400"/>
          <p14:tracePt t="49805" x="2017713" y="4081463"/>
          <p14:tracePt t="49821" x="2009775" y="4081463"/>
          <p14:tracePt t="49846" x="1965325" y="4054475"/>
          <p14:tracePt t="49871" x="1938338" y="4037013"/>
          <p14:tracePt t="49896" x="1911350" y="4000500"/>
          <p14:tracePt t="49921" x="1874838" y="3973513"/>
          <p14:tracePt t="49946" x="1847850" y="3938588"/>
          <p14:tracePt t="49971" x="1822450" y="3911600"/>
          <p14:tracePt t="49996" x="1776413" y="3894138"/>
          <p14:tracePt t="50021" x="1697038" y="3848100"/>
          <p14:tracePt t="50046" x="1643063" y="3830638"/>
          <p14:tracePt t="50071" x="1616075" y="3813175"/>
          <p14:tracePt t="50096" x="1598613" y="3813175"/>
          <p14:tracePt t="50121" x="1598613" y="3803650"/>
          <p14:tracePt t="50171" x="1589088" y="3803650"/>
          <p14:tracePt t="50302" x="1608138" y="3803650"/>
          <p14:tracePt t="50309" x="1652588" y="3822700"/>
          <p14:tracePt t="50321" x="1670050" y="3822700"/>
          <p14:tracePt t="50346" x="1768475" y="3848100"/>
          <p14:tracePt t="50350" x="1785938" y="3857625"/>
          <p14:tracePt t="50371" x="1830388" y="3857625"/>
          <p14:tracePt t="50396" x="1857375" y="3857625"/>
          <p14:tracePt t="50421" x="1965325" y="3867150"/>
          <p14:tracePt t="50446" x="2062163" y="3867150"/>
          <p14:tracePt t="50471" x="2116138" y="3867150"/>
          <p14:tracePt t="50566" x="2098675" y="3867150"/>
          <p14:tracePt t="50574" x="2071688" y="3867150"/>
          <p14:tracePt t="50582" x="2036763" y="3867150"/>
          <p14:tracePt t="50596" x="1990725" y="3867150"/>
          <p14:tracePt t="50621" x="1785938" y="3867150"/>
          <p14:tracePt t="50646" x="1652588" y="3867150"/>
          <p14:tracePt t="50671" x="1581150" y="3894138"/>
          <p14:tracePt t="50696" x="1527175" y="3902075"/>
          <p14:tracePt t="50721" x="1446213" y="3938588"/>
          <p14:tracePt t="50746" x="1374775" y="3973513"/>
          <p14:tracePt t="50771" x="1347788" y="3990975"/>
          <p14:tracePt t="50796" x="1339850" y="4010025"/>
          <p14:tracePt t="50821" x="1482725" y="4116388"/>
          <p14:tracePt t="50846" x="1562100" y="4160838"/>
          <p14:tracePt t="50871" x="1625600" y="4179888"/>
          <p14:tracePt t="50896" x="1785938" y="4232275"/>
          <p14:tracePt t="50921" x="2017713" y="4303713"/>
          <p14:tracePt t="50946" x="2187575" y="4348163"/>
          <p14:tracePt t="50971" x="2224088" y="4357688"/>
          <p14:tracePt t="51021" x="2232025" y="4375150"/>
          <p14:tracePt t="51046" x="2251075" y="4394200"/>
          <p14:tracePt t="51071" x="2259013" y="4429125"/>
          <p14:tracePt t="51096" x="2268538" y="4446588"/>
          <p14:tracePt t="51121" x="2268538" y="4473575"/>
          <p14:tracePt t="51146" x="2286000" y="4518025"/>
          <p14:tracePt t="51171" x="2295525" y="4545013"/>
          <p14:tracePt t="51196" x="2312988" y="4562475"/>
          <p14:tracePt t="51221" x="2286000" y="4598988"/>
          <p14:tracePt t="51246" x="2224088" y="4625975"/>
          <p14:tracePt t="51271" x="2133600" y="4697413"/>
          <p14:tracePt t="51296" x="2071688" y="4741863"/>
          <p14:tracePt t="51321" x="2000250" y="4776788"/>
          <p14:tracePt t="51346" x="1884363" y="4803775"/>
          <p14:tracePt t="51350" x="1830388" y="4813300"/>
          <p14:tracePt t="51371" x="1697038" y="4848225"/>
          <p14:tracePt t="51396" x="1562100" y="4857750"/>
          <p14:tracePt t="51421" x="1490663" y="4875213"/>
          <p14:tracePt t="51446" x="1473200" y="4875213"/>
          <p14:tracePt t="51471" x="1455738" y="4875213"/>
          <p14:tracePt t="51496" x="1446213" y="4875213"/>
          <p14:tracePt t="51521" x="1438275" y="4875213"/>
          <p14:tracePt t="51661" x="1428750" y="4875213"/>
          <p14:tracePt t="51677" x="1419225" y="4875213"/>
          <p14:tracePt t="51693" x="1411288" y="4875213"/>
          <p14:tracePt t="51709" x="1401763" y="4875213"/>
          <p14:tracePt t="51725" x="1384300" y="4875213"/>
          <p14:tracePt t="51746" x="1374775" y="4875213"/>
          <p14:tracePt t="51771" x="1330325" y="4875213"/>
          <p14:tracePt t="51796" x="1204913" y="4894263"/>
          <p14:tracePt t="51821" x="1036638" y="4956175"/>
          <p14:tracePt t="51846" x="1009650" y="4965700"/>
          <p14:tracePt t="51950" x="1000125" y="4965700"/>
          <p14:tracePt t="52453" x="1000125" y="4956175"/>
          <p14:tracePt t="52829" x="1009650" y="4956175"/>
          <p14:tracePt t="52870" x="1009650" y="4946650"/>
          <p14:tracePt t="52877" x="1017588" y="4946650"/>
          <p14:tracePt t="52896" x="1027113" y="4938713"/>
          <p14:tracePt t="52921" x="1062038" y="4938713"/>
          <p14:tracePt t="52946" x="1125538" y="4929188"/>
          <p14:tracePt t="52971" x="1187450" y="4929188"/>
          <p14:tracePt t="52996" x="1268413" y="4919663"/>
          <p14:tracePt t="53021" x="1419225" y="4884738"/>
          <p14:tracePt t="53046" x="1643063" y="4830763"/>
          <p14:tracePt t="53071" x="1785938" y="4776788"/>
          <p14:tracePt t="53096" x="1822450" y="4751388"/>
          <p14:tracePt t="53121" x="1830388" y="4741863"/>
          <p14:tracePt t="53146" x="1839913" y="4732338"/>
          <p14:tracePt t="53171" x="1866900" y="4724400"/>
          <p14:tracePt t="53196" x="1901825" y="4705350"/>
          <p14:tracePt t="53221" x="1928813" y="4697413"/>
          <p14:tracePt t="53246" x="1973263" y="4679950"/>
          <p14:tracePt t="53271" x="2062163" y="4660900"/>
          <p14:tracePt t="53296" x="2232025" y="4643438"/>
          <p14:tracePt t="53321" x="2339975" y="4643438"/>
          <p14:tracePt t="53346" x="2374900" y="4643438"/>
          <p14:tracePt t="53350" x="2393950" y="4643438"/>
          <p14:tracePt t="53371" x="2473325" y="4643438"/>
          <p14:tracePt t="53396" x="2670175" y="4643438"/>
          <p14:tracePt t="53421" x="2857500" y="4643438"/>
          <p14:tracePt t="53446" x="2867025" y="4643438"/>
          <p14:tracePt t="53471" x="2874963" y="4643438"/>
          <p14:tracePt t="53496" x="2911475" y="4643438"/>
          <p14:tracePt t="53521" x="2946400" y="4643438"/>
          <p14:tracePt t="53546" x="2965450" y="4643438"/>
          <p14:tracePt t="53571" x="3000375" y="4643438"/>
          <p14:tracePt t="53596" x="3036888" y="4643438"/>
          <p14:tracePt t="53621" x="3071813" y="4652963"/>
          <p14:tracePt t="53645" x="3089275" y="4652963"/>
          <p14:tracePt t="53670" x="3108325" y="4679950"/>
          <p14:tracePt t="53695" x="3116263" y="4705350"/>
          <p14:tracePt t="53766" x="3116263" y="4724400"/>
          <p14:tracePt t="53774" x="3125788" y="4732338"/>
          <p14:tracePt t="53796" x="3125788" y="4759325"/>
          <p14:tracePt t="53821" x="3133725" y="4795838"/>
          <p14:tracePt t="53877" x="3133725" y="4803775"/>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800" dirty="0">
                <a:solidFill>
                  <a:srgbClr val="002060"/>
                </a:solidFill>
                <a:latin typeface="Berlin Sans FB Demi" panose="020E0802020502020306" pitchFamily="34" charset="0"/>
              </a:rPr>
              <a:t>Ministry of higher Education                                     and Scientific Research</a:t>
            </a: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600" dirty="0">
                <a:solidFill>
                  <a:srgbClr val="002060"/>
                </a:solidFill>
                <a:latin typeface="Berlin Sans FB Demi" panose="020E0802020502020306" pitchFamily="34" charset="0"/>
              </a:rPr>
              <a:t>University of </a:t>
            </a:r>
            <a:r>
              <a:rPr lang="en-US" sz="1600" dirty="0" err="1">
                <a:solidFill>
                  <a:srgbClr val="002060"/>
                </a:solidFill>
                <a:latin typeface="Berlin Sans FB Demi" panose="020E0802020502020306" pitchFamily="34" charset="0"/>
              </a:rPr>
              <a:t>Basrah</a:t>
            </a:r>
            <a:r>
              <a:rPr lang="en-US" sz="1600" dirty="0">
                <a:solidFill>
                  <a:srgbClr val="002060"/>
                </a:solidFill>
                <a:latin typeface="Berlin Sans FB Demi" panose="020E0802020502020306" pitchFamily="34" charset="0"/>
              </a:rPr>
              <a:t>                Al-</a:t>
            </a:r>
            <a:r>
              <a:rPr lang="en-US" sz="1600" dirty="0" err="1">
                <a:solidFill>
                  <a:srgbClr val="002060"/>
                </a:solidFill>
                <a:latin typeface="Berlin Sans FB Demi" panose="020E0802020502020306" pitchFamily="34" charset="0"/>
              </a:rPr>
              <a:t>zahraa</a:t>
            </a:r>
            <a:r>
              <a:rPr lang="en-US" sz="1600" dirty="0">
                <a:solidFill>
                  <a:srgbClr val="002060"/>
                </a:solidFill>
                <a:latin typeface="Berlin Sans FB Demi" panose="020E0802020502020306" pitchFamily="34" charset="0"/>
              </a:rPr>
              <a:t> medical college</a:t>
            </a:r>
          </a:p>
        </p:txBody>
      </p:sp>
      <p:sp>
        <p:nvSpPr>
          <p:cNvPr id="10" name="مستطيل 9"/>
          <p:cNvSpPr/>
          <p:nvPr/>
        </p:nvSpPr>
        <p:spPr>
          <a:xfrm>
            <a:off x="-8580" y="685801"/>
            <a:ext cx="9245367" cy="523220"/>
          </a:xfrm>
          <a:prstGeom prst="rect">
            <a:avLst/>
          </a:prstGeom>
        </p:spPr>
        <p:txBody>
          <a:bodyPr wrap="square">
            <a:spAutoFit/>
          </a:bodyPr>
          <a:lstStyle/>
          <a:p>
            <a:pPr marL="469900" indent="-457200">
              <a:lnSpc>
                <a:spcPct val="100000"/>
              </a:lnSpc>
              <a:spcBef>
                <a:spcPts val="100"/>
              </a:spcBef>
              <a:buFont typeface="+mj-lt"/>
              <a:buAutoNum type="alphaUcPeriod"/>
              <a:tabLst>
                <a:tab pos="469265" algn="l"/>
              </a:tabLst>
            </a:pPr>
            <a:r>
              <a:rPr lang="en-US" sz="2800" b="1" dirty="0">
                <a:solidFill>
                  <a:srgbClr val="6F2F9F"/>
                </a:solidFill>
                <a:latin typeface="Times New Roman"/>
                <a:cs typeface="Times New Roman"/>
              </a:rPr>
              <a:t>Allosteric</a:t>
            </a:r>
            <a:r>
              <a:rPr lang="en-US" sz="2800" b="1" spc="-40" dirty="0">
                <a:solidFill>
                  <a:srgbClr val="6F2F9F"/>
                </a:solidFill>
                <a:latin typeface="Times New Roman"/>
                <a:cs typeface="Times New Roman"/>
              </a:rPr>
              <a:t> </a:t>
            </a:r>
            <a:r>
              <a:rPr lang="en-US" sz="2800" b="1" spc="-5" dirty="0">
                <a:solidFill>
                  <a:srgbClr val="6F2F9F"/>
                </a:solidFill>
                <a:latin typeface="Times New Roman"/>
                <a:cs typeface="Times New Roman"/>
              </a:rPr>
              <a:t>regulation:</a:t>
            </a:r>
            <a:endParaRPr lang="en-US" sz="2800" dirty="0">
              <a:latin typeface="Times New Roman"/>
              <a:cs typeface="Times New Roman"/>
            </a:endParaRPr>
          </a:p>
        </p:txBody>
      </p:sp>
      <p:sp>
        <p:nvSpPr>
          <p:cNvPr id="15" name="مستطيل 14"/>
          <p:cNvSpPr/>
          <p:nvPr/>
        </p:nvSpPr>
        <p:spPr>
          <a:xfrm>
            <a:off x="-8580" y="1209021"/>
            <a:ext cx="9161164" cy="2677656"/>
          </a:xfrm>
          <a:prstGeom prst="rect">
            <a:avLst/>
          </a:prstGeom>
        </p:spPr>
        <p:txBody>
          <a:bodyPr wrap="square">
            <a:spAutoFit/>
          </a:bodyPr>
          <a:lstStyle/>
          <a:p>
            <a:pPr marL="457200" indent="-457200" algn="just">
              <a:buFont typeface="Wingdings" pitchFamily="2" charset="2"/>
              <a:buChar char="ü"/>
            </a:pPr>
            <a:r>
              <a:rPr lang="en-US" sz="2400" dirty="0">
                <a:solidFill>
                  <a:srgbClr val="FF0000"/>
                </a:solidFill>
                <a:cs typeface="+mj-cs"/>
              </a:rPr>
              <a:t>Allosteric enzymes </a:t>
            </a:r>
            <a:r>
              <a:rPr lang="en-US" sz="2400" dirty="0">
                <a:cs typeface="+mj-cs"/>
              </a:rPr>
              <a:t>are multi subunit enzymes that contain more than 1 active site for the substrate. </a:t>
            </a:r>
          </a:p>
          <a:p>
            <a:pPr marL="457200" indent="-457200" algn="just">
              <a:buFont typeface="Wingdings" pitchFamily="2" charset="2"/>
              <a:buChar char="ü"/>
            </a:pPr>
            <a:r>
              <a:rPr lang="en-US" sz="2400" dirty="0">
                <a:cs typeface="+mj-cs"/>
              </a:rPr>
              <a:t>Plots of </a:t>
            </a:r>
            <a:r>
              <a:rPr lang="en-US" sz="2400" dirty="0">
                <a:solidFill>
                  <a:srgbClr val="FF0000"/>
                </a:solidFill>
                <a:cs typeface="+mj-cs"/>
              </a:rPr>
              <a:t>V </a:t>
            </a:r>
            <a:r>
              <a:rPr lang="en-US" sz="2400" dirty="0">
                <a:cs typeface="+mj-cs"/>
              </a:rPr>
              <a:t>vs </a:t>
            </a:r>
            <a:r>
              <a:rPr lang="en-US" sz="2400" dirty="0">
                <a:solidFill>
                  <a:srgbClr val="FF0000"/>
                </a:solidFill>
                <a:cs typeface="+mj-cs"/>
              </a:rPr>
              <a:t>[S]</a:t>
            </a:r>
            <a:r>
              <a:rPr lang="en-US" sz="2400" dirty="0">
                <a:cs typeface="+mj-cs"/>
              </a:rPr>
              <a:t> for these enzymes yield </a:t>
            </a:r>
            <a:r>
              <a:rPr lang="en-US" sz="2400" b="1" dirty="0">
                <a:solidFill>
                  <a:srgbClr val="0070C0"/>
                </a:solidFill>
                <a:cs typeface="+mj-cs"/>
              </a:rPr>
              <a:t>sigmoidal </a:t>
            </a:r>
            <a:r>
              <a:rPr lang="en-US" sz="2400" dirty="0">
                <a:cs typeface="+mj-cs"/>
              </a:rPr>
              <a:t>rate curves. This is caused by </a:t>
            </a:r>
            <a:r>
              <a:rPr lang="en-US" sz="2400" b="1" dirty="0">
                <a:solidFill>
                  <a:srgbClr val="0070C0"/>
                </a:solidFill>
                <a:cs typeface="+mj-cs"/>
              </a:rPr>
              <a:t>cooperative.</a:t>
            </a:r>
          </a:p>
          <a:p>
            <a:pPr marL="457200" indent="-457200" algn="just">
              <a:buFont typeface="Wingdings" pitchFamily="2" charset="2"/>
              <a:buChar char="ü"/>
            </a:pPr>
            <a:r>
              <a:rPr lang="en-US" sz="2400" dirty="0">
                <a:solidFill>
                  <a:prstClr val="black"/>
                </a:solidFill>
              </a:rPr>
              <a:t>Other molecules (allosteric modifier) may also bind at sites distinct from the active site to increase or decrease enzyme activity. </a:t>
            </a:r>
          </a:p>
          <a:p>
            <a:pPr marL="457200" indent="-457200" algn="just">
              <a:buFont typeface="Wingdings" pitchFamily="2" charset="2"/>
              <a:buChar char="ü"/>
            </a:pPr>
            <a:endParaRPr lang="en-US" sz="2400" dirty="0">
              <a:cs typeface="+mj-cs"/>
            </a:endParaRPr>
          </a:p>
        </p:txBody>
      </p:sp>
      <p:sp>
        <p:nvSpPr>
          <p:cNvPr id="17" name="مستطيل 16"/>
          <p:cNvSpPr/>
          <p:nvPr/>
        </p:nvSpPr>
        <p:spPr>
          <a:xfrm>
            <a:off x="8001000" y="874691"/>
            <a:ext cx="1134418" cy="524567"/>
          </a:xfrm>
          <a:prstGeom prst="rect">
            <a:avLst/>
          </a:prstGeom>
        </p:spPr>
        <p:txBody>
          <a:bodyPr wrap="square">
            <a:spAutoFit/>
          </a:bodyPr>
          <a:lstStyle/>
          <a:p>
            <a:pPr marL="12700" lvl="0">
              <a:lnSpc>
                <a:spcPct val="130000"/>
              </a:lnSpc>
              <a:spcBef>
                <a:spcPts val="1445"/>
              </a:spcBef>
              <a:tabLst>
                <a:tab pos="317500" algn="l"/>
              </a:tabLst>
            </a:pPr>
            <a:r>
              <a:rPr lang="en-US" sz="2400" b="1" dirty="0">
                <a:solidFill>
                  <a:srgbClr val="FF0000"/>
                </a:solidFill>
                <a:latin typeface="Times New Roman"/>
                <a:cs typeface="Times New Roman"/>
              </a:rPr>
              <a:t>LO 3.6</a:t>
            </a:r>
          </a:p>
        </p:txBody>
      </p:sp>
      <p:pic>
        <p:nvPicPr>
          <p:cNvPr id="16" name="Picture 5">
            <a:extLst>
              <a:ext uri="{FF2B5EF4-FFF2-40B4-BE49-F238E27FC236}">
                <a16:creationId xmlns:a16="http://schemas.microsoft.com/office/drawing/2014/main" id="{56DB180C-0B7B-44C2-8D1B-017F782DC679}"/>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114800" y="1"/>
            <a:ext cx="761999" cy="685800"/>
          </a:xfrm>
          <a:prstGeom prst="rect">
            <a:avLst/>
          </a:prstGeom>
        </p:spPr>
      </p:pic>
      <p:pic>
        <p:nvPicPr>
          <p:cNvPr id="18" name="Picture 17">
            <a:extLst>
              <a:ext uri="{FF2B5EF4-FFF2-40B4-BE49-F238E27FC236}">
                <a16:creationId xmlns:a16="http://schemas.microsoft.com/office/drawing/2014/main" id="{02DA5123-D6B0-4B09-9C33-FC07F19F47D8}"/>
              </a:ext>
            </a:extLst>
          </p:cNvPr>
          <p:cNvPicPr>
            <a:picLocks noChangeAspect="1"/>
          </p:cNvPicPr>
          <p:nvPr/>
        </p:nvPicPr>
        <p:blipFill>
          <a:blip r:embed="rId5"/>
          <a:stretch>
            <a:fillRect/>
          </a:stretch>
        </p:blipFill>
        <p:spPr>
          <a:xfrm>
            <a:off x="0" y="3564836"/>
            <a:ext cx="4038599" cy="3293164"/>
          </a:xfrm>
          <a:prstGeom prst="rect">
            <a:avLst/>
          </a:prstGeom>
        </p:spPr>
      </p:pic>
      <p:pic>
        <p:nvPicPr>
          <p:cNvPr id="2" name="Picture 1">
            <a:extLst>
              <a:ext uri="{FF2B5EF4-FFF2-40B4-BE49-F238E27FC236}">
                <a16:creationId xmlns:a16="http://schemas.microsoft.com/office/drawing/2014/main" id="{B02E7C87-1877-47BD-B540-CA8C542A9F8A}"/>
              </a:ext>
            </a:extLst>
          </p:cNvPr>
          <p:cNvPicPr>
            <a:picLocks noChangeAspect="1"/>
          </p:cNvPicPr>
          <p:nvPr/>
        </p:nvPicPr>
        <p:blipFill>
          <a:blip r:embed="rId6"/>
          <a:stretch>
            <a:fillRect/>
          </a:stretch>
        </p:blipFill>
        <p:spPr>
          <a:xfrm>
            <a:off x="4038600" y="3564836"/>
            <a:ext cx="5096818" cy="3293164"/>
          </a:xfrm>
          <a:prstGeom prst="rect">
            <a:avLst/>
          </a:prstGeom>
        </p:spPr>
      </p:pic>
    </p:spTree>
    <p:custDataLst>
      <p:tags r:id="rId1"/>
    </p:custDataLst>
    <p:extLst>
      <p:ext uri="{BB962C8B-B14F-4D97-AF65-F5344CB8AC3E}">
        <p14:creationId xmlns:p14="http://schemas.microsoft.com/office/powerpoint/2010/main" val="2528037937"/>
      </p:ext>
    </p:extLst>
  </p:cSld>
  <p:clrMapOvr>
    <a:masterClrMapping/>
  </p:clrMapOvr>
  <mc:AlternateContent xmlns:mc="http://schemas.openxmlformats.org/markup-compatibility/2006" xmlns:p14="http://schemas.microsoft.com/office/powerpoint/2010/main">
    <mc:Choice Requires="p14">
      <p:transition spd="slow" p14:dur="2000" advTm="131990"/>
    </mc:Choice>
    <mc:Fallback xmlns="">
      <p:transition spd="slow" advTm="1319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extLst>
    <p:ext uri="{3A86A75C-4F4B-4683-9AE1-C65F6400EC91}">
      <p14:laserTraceLst xmlns:p14="http://schemas.microsoft.com/office/powerpoint/2010/main">
        <p14:tracePtLst>
          <p14:tracePt t="209" x="3143250" y="4813300"/>
          <p14:tracePt t="3120" x="3133725" y="4803775"/>
          <p14:tracePt t="3127" x="3108325" y="4803775"/>
          <p14:tracePt t="3138" x="3089275" y="4803775"/>
          <p14:tracePt t="3163" x="3027363" y="4776788"/>
          <p14:tracePt t="3188" x="2847975" y="4724400"/>
          <p14:tracePt t="3213" x="2500313" y="4625975"/>
          <p14:tracePt t="3238" x="2081213" y="4510088"/>
          <p14:tracePt t="3263" x="1633538" y="4276725"/>
          <p14:tracePt t="3288" x="1455738" y="4133850"/>
          <p14:tracePt t="3313" x="1285875" y="3938588"/>
          <p14:tracePt t="3338" x="1152525" y="3697288"/>
          <p14:tracePt t="3363" x="1089025" y="3455988"/>
          <p14:tracePt t="3388" x="1044575" y="3197225"/>
          <p14:tracePt t="3414" x="1044575" y="2982913"/>
          <p14:tracePt t="3438" x="1071563" y="2857500"/>
          <p14:tracePt t="3463" x="1231900" y="2581275"/>
          <p14:tracePt t="3488" x="1339850" y="2419350"/>
          <p14:tracePt t="3513" x="1455738" y="2259013"/>
          <p14:tracePt t="3538" x="1598613" y="2089150"/>
          <p14:tracePt t="3563" x="1714500" y="1911350"/>
          <p14:tracePt t="3567" x="1751013" y="1866900"/>
          <p14:tracePt t="3588" x="1795463" y="1785938"/>
          <p14:tracePt t="3613" x="1884363" y="1660525"/>
          <p14:tracePt t="3638" x="1919288" y="1608138"/>
          <p14:tracePt t="3919" x="1919288" y="1625600"/>
          <p14:tracePt t="3927" x="1919288" y="1633538"/>
          <p14:tracePt t="3937" x="1919288" y="1660525"/>
          <p14:tracePt t="3963" x="1919288" y="1776413"/>
          <p14:tracePt t="3988" x="1919288" y="1839913"/>
          <p14:tracePt t="4013" x="1919288" y="1866900"/>
          <p14:tracePt t="4038" x="1919288" y="1893888"/>
          <p14:tracePt t="4062" x="1884363" y="1973263"/>
          <p14:tracePt t="4087" x="1822450" y="2044700"/>
          <p14:tracePt t="4113" x="1758950" y="2108200"/>
          <p14:tracePt t="4138" x="1660525" y="2143125"/>
          <p14:tracePt t="4162" x="1608138" y="2152650"/>
          <p14:tracePt t="4188" x="1589088" y="2160588"/>
          <p14:tracePt t="4213" x="1562100" y="2160588"/>
          <p14:tracePt t="4238" x="1536700" y="2160588"/>
          <p14:tracePt t="4262" x="1482725" y="2160588"/>
          <p14:tracePt t="4288" x="1446213" y="2133600"/>
          <p14:tracePt t="4439" x="1446213" y="2125663"/>
          <p14:tracePt t="5031" x="1446213" y="2116138"/>
          <p14:tracePt t="5064" x="1465263" y="2108200"/>
          <p14:tracePt t="5071" x="1490663" y="2089150"/>
          <p14:tracePt t="5087" x="1517650" y="2089150"/>
          <p14:tracePt t="5112" x="1527175" y="2081213"/>
          <p14:tracePt t="5137" x="1544638" y="2071688"/>
          <p14:tracePt t="5188" x="1562100" y="2071688"/>
          <p14:tracePt t="5212" x="1616075" y="2071688"/>
          <p14:tracePt t="5238" x="1687513" y="2062163"/>
          <p14:tracePt t="5262" x="1822450" y="2062163"/>
          <p14:tracePt t="5287" x="1901825" y="2062163"/>
          <p14:tracePt t="5312" x="2108200" y="2044700"/>
          <p14:tracePt t="5337" x="2347913" y="2036763"/>
          <p14:tracePt t="5362" x="2419350" y="2017713"/>
          <p14:tracePt t="5387" x="2428875" y="2017713"/>
          <p14:tracePt t="5412" x="2438400" y="2009775"/>
          <p14:tracePt t="5438" x="2455863" y="2009775"/>
          <p14:tracePt t="5462" x="2517775" y="2000250"/>
          <p14:tracePt t="5487" x="2527300" y="1982788"/>
          <p14:tracePt t="5559" x="2536825" y="1982788"/>
          <p14:tracePt t="5783" x="2536825" y="2009775"/>
          <p14:tracePt t="5792" x="2536825" y="2027238"/>
          <p14:tracePt t="5812" x="2509838" y="2089150"/>
          <p14:tracePt t="5838" x="2473325" y="2179638"/>
          <p14:tracePt t="5862" x="2446338" y="2268538"/>
          <p14:tracePt t="5887" x="2438400" y="2312988"/>
          <p14:tracePt t="5912" x="2411413" y="2384425"/>
          <p14:tracePt t="5937" x="2357438" y="2500313"/>
          <p14:tracePt t="5962" x="2312988" y="2581275"/>
          <p14:tracePt t="5987" x="2268538" y="2633663"/>
          <p14:tracePt t="6012" x="2251075" y="2670175"/>
          <p14:tracePt t="6038" x="2205038" y="2714625"/>
          <p14:tracePt t="6062" x="2071688" y="2776538"/>
          <p14:tracePt t="6088" x="1965325" y="2830513"/>
          <p14:tracePt t="6112" x="1822450" y="2874963"/>
          <p14:tracePt t="6137" x="1562100" y="2938463"/>
          <p14:tracePt t="6162" x="1312863" y="2973388"/>
          <p14:tracePt t="6187" x="1241425" y="2982913"/>
          <p14:tracePt t="6238" x="1196975" y="2990850"/>
          <p14:tracePt t="6262" x="919163" y="3116263"/>
          <p14:tracePt t="6287" x="608013" y="3276600"/>
          <p14:tracePt t="6312" x="598488" y="3295650"/>
          <p14:tracePt t="6337" x="598488" y="3322638"/>
          <p14:tracePt t="6362" x="687388" y="3402013"/>
          <p14:tracePt t="6387" x="893763" y="3455988"/>
          <p14:tracePt t="6412" x="1054100" y="3473450"/>
          <p14:tracePt t="6437" x="1268413" y="3455988"/>
          <p14:tracePt t="6462" x="1946275" y="3251200"/>
          <p14:tracePt t="6487" x="2527300" y="3098800"/>
          <p14:tracePt t="6512" x="2847975" y="2965450"/>
          <p14:tracePt t="6537" x="2919413" y="2901950"/>
          <p14:tracePt t="6562" x="2946400" y="2857500"/>
          <p14:tracePt t="6566" x="2946400" y="2830513"/>
          <p14:tracePt t="6587" x="2946400" y="2786063"/>
          <p14:tracePt t="6612" x="2946400" y="2759075"/>
          <p14:tracePt t="6638" x="2938463" y="2751138"/>
          <p14:tracePt t="6662" x="2884488" y="2751138"/>
          <p14:tracePt t="6687" x="2768600" y="2751138"/>
          <p14:tracePt t="6712" x="2705100" y="2751138"/>
          <p14:tracePt t="6737" x="2687638" y="2751138"/>
          <p14:tracePt t="6762" x="2509838" y="2751138"/>
          <p14:tracePt t="6787" x="2170113" y="2751138"/>
          <p14:tracePt t="6812" x="1893888" y="2751138"/>
          <p14:tracePt t="6838" x="1812925" y="2751138"/>
          <p14:tracePt t="6862" x="1714500" y="2751138"/>
          <p14:tracePt t="6887" x="1517650" y="2751138"/>
          <p14:tracePt t="6912" x="1393825" y="2751138"/>
          <p14:tracePt t="6937" x="1347788" y="2732088"/>
          <p14:tracePt t="6962" x="1303338" y="2732088"/>
          <p14:tracePt t="6987" x="1241425" y="2732088"/>
          <p14:tracePt t="7012" x="1125538" y="2732088"/>
          <p14:tracePt t="7037" x="1036638" y="2732088"/>
          <p14:tracePt t="7062" x="990600" y="2732088"/>
          <p14:tracePt t="7087" x="973138" y="2732088"/>
          <p14:tracePt t="7112" x="847725" y="2741613"/>
          <p14:tracePt t="7137" x="642938" y="2768600"/>
          <p14:tracePt t="7162" x="554038" y="2776538"/>
          <p14:tracePt t="7223" x="544513" y="2776538"/>
          <p14:tracePt t="7240" x="544513" y="2751138"/>
          <p14:tracePt t="7262" x="544513" y="2679700"/>
          <p14:tracePt t="7287" x="652463" y="2536825"/>
          <p14:tracePt t="7312" x="911225" y="2411413"/>
          <p14:tracePt t="7337" x="1438275" y="2295525"/>
          <p14:tracePt t="7362" x="2339975" y="2187575"/>
          <p14:tracePt t="7387" x="3017838" y="2143125"/>
          <p14:tracePt t="7412" x="3205163" y="2143125"/>
          <p14:tracePt t="7437" x="3214688" y="2143125"/>
          <p14:tracePt t="7462" x="3224213" y="2143125"/>
          <p14:tracePt t="7487" x="3232150" y="2143125"/>
          <p14:tracePt t="7518" x="3241675" y="2143125"/>
          <p14:tracePt t="7537" x="3241675" y="2152650"/>
          <p14:tracePt t="7562" x="3108325" y="2214563"/>
          <p14:tracePt t="7566" x="3044825" y="2241550"/>
          <p14:tracePt t="7587" x="2847975" y="2339975"/>
          <p14:tracePt t="7612" x="2384425" y="2562225"/>
          <p14:tracePt t="7638" x="2089150" y="2643188"/>
          <p14:tracePt t="7662" x="1973263" y="2670175"/>
          <p14:tracePt t="7687" x="1928813" y="2670175"/>
          <p14:tracePt t="7712" x="1830388" y="2633663"/>
          <p14:tracePt t="7737" x="1670050" y="2554288"/>
          <p14:tracePt t="7762" x="1465263" y="2428875"/>
          <p14:tracePt t="7787" x="1339850" y="2357438"/>
          <p14:tracePt t="7812" x="1285875" y="2303463"/>
          <p14:tracePt t="7838" x="1285875" y="2286000"/>
          <p14:tracePt t="7862" x="1295400" y="2259013"/>
          <p14:tracePt t="7887" x="1428750" y="2170113"/>
          <p14:tracePt t="7912" x="1517650" y="2125663"/>
          <p14:tracePt t="7937" x="1598613" y="2098675"/>
          <p14:tracePt t="7962" x="1633538" y="2098675"/>
          <p14:tracePt t="7987" x="1714500" y="2116138"/>
          <p14:tracePt t="8012" x="1803400" y="2179638"/>
          <p14:tracePt t="8038" x="1822450" y="2232025"/>
          <p14:tracePt t="8062" x="1822450" y="2286000"/>
          <p14:tracePt t="8066" x="1822450" y="2303463"/>
          <p14:tracePt t="8087" x="1795463" y="2419350"/>
          <p14:tracePt t="8113" x="1697038" y="2589213"/>
          <p14:tracePt t="8137" x="1544638" y="2822575"/>
          <p14:tracePt t="8162" x="1401763" y="2973388"/>
          <p14:tracePt t="8187" x="1339850" y="3000375"/>
          <p14:tracePt t="8212" x="1258888" y="3000375"/>
          <p14:tracePt t="8237" x="1223963" y="2990850"/>
          <p14:tracePt t="8262" x="1223963" y="2901950"/>
          <p14:tracePt t="8287" x="1330325" y="2652713"/>
          <p14:tracePt t="8312" x="1446213" y="2490788"/>
          <p14:tracePt t="8337" x="1536700" y="2393950"/>
          <p14:tracePt t="8362" x="1704975" y="2303463"/>
          <p14:tracePt t="8387" x="1884363" y="2241550"/>
          <p14:tracePt t="8412" x="1955800" y="2241550"/>
          <p14:tracePt t="8437" x="1973263" y="2241550"/>
          <p14:tracePt t="8462" x="2017713" y="2251075"/>
          <p14:tracePt t="8487" x="2062163" y="2330450"/>
          <p14:tracePt t="8512" x="2089150" y="2438400"/>
          <p14:tracePt t="8537" x="2089150" y="2500313"/>
          <p14:tracePt t="8562" x="2089150" y="2544763"/>
          <p14:tracePt t="8587" x="2044700" y="2625725"/>
          <p14:tracePt t="8612" x="1911350" y="2751138"/>
          <p14:tracePt t="8637" x="1803400" y="2803525"/>
          <p14:tracePt t="8662" x="1679575" y="2803525"/>
          <p14:tracePt t="8687" x="1393825" y="2724150"/>
          <p14:tracePt t="8712" x="1179513" y="2633663"/>
          <p14:tracePt t="8737" x="1081088" y="2562225"/>
          <p14:tracePt t="8762" x="1027113" y="2509838"/>
          <p14:tracePt t="8787" x="990600" y="2419350"/>
          <p14:tracePt t="8812" x="955675" y="2303463"/>
          <p14:tracePt t="8837" x="955675" y="2241550"/>
          <p14:tracePt t="8863" x="955675" y="2205038"/>
          <p14:tracePt t="8887" x="1000125" y="2187575"/>
          <p14:tracePt t="8912" x="1125538" y="2152650"/>
          <p14:tracePt t="8937" x="1322388" y="2125663"/>
          <p14:tracePt t="8962" x="1509713" y="2108200"/>
          <p14:tracePt t="8987" x="1704975" y="2108200"/>
          <p14:tracePt t="9012" x="2081213" y="2170113"/>
          <p14:tracePt t="9037" x="2598738" y="2330450"/>
          <p14:tracePt t="9062" x="2867025" y="2419350"/>
          <p14:tracePt t="9066" x="2919413" y="2438400"/>
          <p14:tracePt t="9087" x="3027363" y="2482850"/>
          <p14:tracePt t="9112" x="3062288" y="2500313"/>
          <p14:tracePt t="9137" x="3098800" y="2517775"/>
          <p14:tracePt t="9162" x="3116263" y="2536825"/>
          <p14:tracePt t="9187" x="3116263" y="2554288"/>
          <p14:tracePt t="9212" x="3116263" y="2589213"/>
          <p14:tracePt t="9237" x="3116263" y="2652713"/>
          <p14:tracePt t="9262" x="3098800" y="2697163"/>
          <p14:tracePt t="9287" x="3044825" y="2751138"/>
          <p14:tracePt t="9312" x="2990850" y="2776538"/>
          <p14:tracePt t="9337" x="2867025" y="2803525"/>
          <p14:tracePt t="9362" x="2633663" y="2803525"/>
          <p14:tracePt t="9387" x="2473325" y="2803525"/>
          <p14:tracePt t="9412" x="2393950" y="2803525"/>
          <p14:tracePt t="9437" x="2312988" y="2795588"/>
          <p14:tracePt t="9462" x="2241550" y="2768600"/>
          <p14:tracePt t="9487" x="2125663" y="2724150"/>
          <p14:tracePt t="9512" x="2089150" y="2697163"/>
          <p14:tracePt t="9537" x="2054225" y="2697163"/>
          <p14:tracePt t="9562" x="2017713" y="2679700"/>
          <p14:tracePt t="9566" x="2000250" y="2670175"/>
          <p14:tracePt t="9587" x="1973263" y="2660650"/>
          <p14:tracePt t="9612" x="1955800" y="2643188"/>
          <p14:tracePt t="9637" x="1946275" y="2633663"/>
          <p14:tracePt t="9871" x="1946275" y="2625725"/>
          <p14:tracePt t="9895" x="1946275" y="2616200"/>
          <p14:tracePt t="9911" x="1946275" y="2608263"/>
          <p14:tracePt t="9919" x="1965325" y="2589213"/>
          <p14:tracePt t="9937" x="2044700" y="2544763"/>
          <p14:tracePt t="9962" x="2179638" y="2490788"/>
          <p14:tracePt t="9987" x="2268538" y="2446338"/>
          <p14:tracePt t="10012" x="2276475" y="2438400"/>
          <p14:tracePt t="10037" x="2286000" y="2428875"/>
          <p14:tracePt t="10062" x="2357438" y="2393950"/>
          <p14:tracePt t="10066" x="2384425" y="2384425"/>
          <p14:tracePt t="10087" x="2428875" y="2366963"/>
          <p14:tracePt t="10112" x="2465388" y="2357438"/>
          <p14:tracePt t="10215" x="2473325" y="2357438"/>
          <p14:tracePt t="10240" x="2473325" y="2366963"/>
          <p14:tracePt t="10255" x="2455863" y="2384425"/>
          <p14:tracePt t="10265" x="2446338" y="2401888"/>
          <p14:tracePt t="10287" x="2401888" y="2401888"/>
          <p14:tracePt t="10312" x="2374900" y="2428875"/>
          <p14:tracePt t="10337" x="2322513" y="2428875"/>
          <p14:tracePt t="10362" x="2179638" y="2455863"/>
          <p14:tracePt t="10387" x="2036763" y="2473325"/>
          <p14:tracePt t="10412" x="1911350" y="2490788"/>
          <p14:tracePt t="10437" x="1803400" y="2490788"/>
          <p14:tracePt t="10462" x="1758950" y="2490788"/>
          <p14:tracePt t="10487" x="1704975" y="2490788"/>
          <p14:tracePt t="10512" x="1670050" y="2490788"/>
          <p14:tracePt t="10599" x="1660525" y="2490788"/>
          <p14:tracePt t="10607" x="1652588" y="2490788"/>
          <p14:tracePt t="10623" x="1643063" y="2490788"/>
          <p14:tracePt t="10637" x="1633538" y="2490788"/>
          <p14:tracePt t="10662" x="1625600" y="2490788"/>
          <p14:tracePt t="10687" x="1608138" y="2490788"/>
          <p14:tracePt t="10743" x="1598613" y="2490788"/>
          <p14:tracePt t="10762" x="1589088" y="2490788"/>
          <p14:tracePt t="10787" x="1562100" y="2490788"/>
          <p14:tracePt t="10812" x="1544638" y="2490788"/>
          <p14:tracePt t="10837" x="1517650" y="2490788"/>
          <p14:tracePt t="10862" x="1490663" y="2500313"/>
          <p14:tracePt t="10886" x="1419225" y="2527300"/>
          <p14:tracePt t="10912" x="1322388" y="2544763"/>
          <p14:tracePt t="10937" x="1231900" y="2562225"/>
          <p14:tracePt t="10961" x="1179513" y="2571750"/>
          <p14:tracePt t="10987" x="1160463" y="2571750"/>
          <p14:tracePt t="11012" x="1143000" y="2571750"/>
          <p14:tracePt t="11037" x="1133475" y="2571750"/>
          <p14:tracePt t="11062" x="1125538" y="2571750"/>
          <p14:tracePt t="11311" x="1116013" y="2581275"/>
          <p14:tracePt t="11343" x="1125538" y="2598738"/>
          <p14:tracePt t="11351" x="1125538" y="2608263"/>
          <p14:tracePt t="11361" x="1133475" y="2616200"/>
          <p14:tracePt t="11387" x="1160463" y="2652713"/>
          <p14:tracePt t="11411" x="1187450" y="2679700"/>
          <p14:tracePt t="11437" x="1268413" y="2786063"/>
          <p14:tracePt t="11462" x="1438275" y="2955925"/>
          <p14:tracePt t="11486" x="1517650" y="3054350"/>
          <p14:tracePt t="11511" x="1544638" y="3089275"/>
          <p14:tracePt t="11537" x="1544638" y="3098800"/>
          <p14:tracePt t="11704" x="1544638" y="3081338"/>
          <p14:tracePt t="11711" x="1544638" y="3044825"/>
          <p14:tracePt t="11719" x="1544638" y="3009900"/>
          <p14:tracePt t="11737" x="1544638" y="2919413"/>
          <p14:tracePt t="11761" x="1544638" y="2776538"/>
          <p14:tracePt t="11787" x="1562100" y="2643188"/>
          <p14:tracePt t="11811" x="1598613" y="2536825"/>
          <p14:tracePt t="11836" x="1633538" y="2473325"/>
          <p14:tracePt t="11862" x="1652588" y="2446338"/>
          <p14:tracePt t="11887" x="1652588" y="2438400"/>
          <p14:tracePt t="11911" x="1679575" y="2401888"/>
          <p14:tracePt t="11937" x="1704975" y="2374900"/>
          <p14:tracePt t="11961" x="1731963" y="2366963"/>
          <p14:tracePt t="11986" x="1741488" y="2357438"/>
          <p14:tracePt t="12011" x="1768475" y="2347913"/>
          <p14:tracePt t="12036" x="1803400" y="2347913"/>
          <p14:tracePt t="12062" x="1822450" y="2347913"/>
          <p14:tracePt t="12067" x="1830388" y="2347913"/>
          <p14:tracePt t="12087" x="1839913" y="2347913"/>
          <p14:tracePt t="12111" x="1866900" y="2347913"/>
          <p14:tracePt t="12136" x="1884363" y="2384425"/>
          <p14:tracePt t="12161" x="1919288" y="2428875"/>
          <p14:tracePt t="12187" x="1938338" y="2490788"/>
          <p14:tracePt t="12211" x="1938338" y="2571750"/>
          <p14:tracePt t="12236" x="1901825" y="2679700"/>
          <p14:tracePt t="12262" x="1847850" y="2786063"/>
          <p14:tracePt t="12286" x="1751013" y="2847975"/>
          <p14:tracePt t="12311" x="1643063" y="2874963"/>
          <p14:tracePt t="12337" x="1517650" y="2894013"/>
          <p14:tracePt t="12361" x="1411288" y="2894013"/>
          <p14:tracePt t="12386" x="1339850" y="2884488"/>
          <p14:tracePt t="12411" x="1223963" y="2795588"/>
          <p14:tracePt t="12436" x="1160463" y="2714625"/>
          <p14:tracePt t="12462" x="1143000" y="2633663"/>
          <p14:tracePt t="12487" x="1196975" y="2509838"/>
          <p14:tracePt t="12511" x="1366838" y="2419350"/>
          <p14:tracePt t="12537" x="1562100" y="2339975"/>
          <p14:tracePt t="12561" x="1955800" y="2268538"/>
          <p14:tracePt t="12586" x="2419350" y="2205038"/>
          <p14:tracePt t="12611" x="2768600" y="2160588"/>
          <p14:tracePt t="12636" x="2901950" y="2143125"/>
          <p14:tracePt t="12662" x="2919413" y="2125663"/>
          <p14:tracePt t="12751" x="2911475" y="2133600"/>
          <p14:tracePt t="12759" x="2874963" y="2170113"/>
          <p14:tracePt t="12767" x="2830513" y="2232025"/>
          <p14:tracePt t="12787" x="2732088" y="2330450"/>
          <p14:tracePt t="12811" x="2500313" y="2527300"/>
          <p14:tracePt t="12836" x="2276475" y="2697163"/>
          <p14:tracePt t="12862" x="2133600" y="2776538"/>
          <p14:tracePt t="12886" x="2036763" y="2795588"/>
          <p14:tracePt t="12911" x="1785938" y="2795588"/>
          <p14:tracePt t="12936" x="1438275" y="2795588"/>
          <p14:tracePt t="12961" x="1160463" y="2786063"/>
          <p14:tracePt t="12986" x="1027113" y="2768600"/>
          <p14:tracePt t="13011" x="965200" y="2741613"/>
          <p14:tracePt t="13036" x="874713" y="2714625"/>
          <p14:tracePt t="13062" x="731838" y="2652713"/>
          <p14:tracePt t="13066" x="696913" y="2643188"/>
          <p14:tracePt t="13086" x="660400" y="2633663"/>
          <p14:tracePt t="13111" x="652463" y="2633663"/>
          <p14:tracePt t="13151" x="642938" y="2616200"/>
          <p14:tracePt t="13415" x="652463" y="2616200"/>
          <p14:tracePt t="13431" x="660400" y="2616200"/>
          <p14:tracePt t="13440" x="669925" y="2616200"/>
          <p14:tracePt t="13462" x="723900" y="2643188"/>
          <p14:tracePt t="13486" x="768350" y="2660650"/>
          <p14:tracePt t="13511" x="946150" y="2732088"/>
          <p14:tracePt t="13537" x="1081088" y="2786063"/>
          <p14:tracePt t="13561" x="1160463" y="2803525"/>
          <p14:tracePt t="13586" x="1169988" y="2803525"/>
          <p14:tracePt t="13611" x="1187450" y="2813050"/>
          <p14:tracePt t="13640" x="1196975" y="2822575"/>
          <p14:tracePt t="13665" x="1204913" y="2822575"/>
          <p14:tracePt t="13686" x="1214438" y="2830513"/>
          <p14:tracePt t="13896" x="1223963" y="2830513"/>
          <p14:tracePt t="14255" x="1231900" y="2830513"/>
          <p14:tracePt t="14271" x="1241425" y="2813050"/>
          <p14:tracePt t="14279" x="1250950" y="2786063"/>
          <p14:tracePt t="14289" x="1268413" y="2768600"/>
          <p14:tracePt t="14311" x="1276350" y="2714625"/>
          <p14:tracePt t="14336" x="1295400" y="2670175"/>
          <p14:tracePt t="14361" x="1303338" y="2643188"/>
          <p14:tracePt t="14386" x="1322388" y="2608263"/>
          <p14:tracePt t="14411" x="1366838" y="2562225"/>
          <p14:tracePt t="14436" x="1465263" y="2536825"/>
          <p14:tracePt t="14462" x="1571625" y="2509838"/>
          <p14:tracePt t="14486" x="1643063" y="2509838"/>
          <p14:tracePt t="14511" x="1751013" y="2509838"/>
          <p14:tracePt t="14536" x="1839913" y="2509838"/>
          <p14:tracePt t="14561" x="1965325" y="2509838"/>
          <p14:tracePt t="14586" x="2160588" y="2509838"/>
          <p14:tracePt t="14611" x="2322513" y="2509838"/>
          <p14:tracePt t="14636" x="2419350" y="2509838"/>
          <p14:tracePt t="14661" x="2473325" y="2509838"/>
          <p14:tracePt t="14686" x="2500313" y="2509838"/>
          <p14:tracePt t="14711" x="2544763" y="2517775"/>
          <p14:tracePt t="14736" x="2589213" y="2517775"/>
          <p14:tracePt t="14761" x="2643188" y="2517775"/>
          <p14:tracePt t="14786" x="2670175" y="2517775"/>
          <p14:tracePt t="14811" x="2687638" y="2527300"/>
          <p14:tracePt t="14861" x="2697163" y="2527300"/>
          <p14:tracePt t="14886" x="2714625" y="2527300"/>
          <p14:tracePt t="14911" x="2724150" y="2527300"/>
          <p14:tracePt t="14975" x="2732088" y="2527300"/>
          <p14:tracePt t="14992" x="2741613" y="2527300"/>
          <p14:tracePt t="15011" x="2751138" y="2527300"/>
          <p14:tracePt t="15036" x="2786063" y="2527300"/>
          <p14:tracePt t="15061" x="2830513" y="2527300"/>
          <p14:tracePt t="15086" x="2857500" y="2527300"/>
          <p14:tracePt t="15111" x="2901950" y="2527300"/>
          <p14:tracePt t="15136" x="2928938" y="2517775"/>
          <p14:tracePt t="15161" x="2965450" y="2509838"/>
          <p14:tracePt t="15211" x="2982913" y="2509838"/>
          <p14:tracePt t="15236" x="3036888" y="2509838"/>
          <p14:tracePt t="15261" x="3081338" y="2509838"/>
          <p14:tracePt t="15286" x="3108325" y="2509838"/>
          <p14:tracePt t="15584" x="3116263" y="2509838"/>
          <p14:tracePt t="15655" x="3133725" y="2509838"/>
          <p14:tracePt t="15664" x="3152775" y="2509838"/>
          <p14:tracePt t="15671" x="3197225" y="2509838"/>
          <p14:tracePt t="15686" x="3268663" y="2509838"/>
          <p14:tracePt t="15711" x="3697288" y="2509838"/>
          <p14:tracePt t="15736" x="3929063" y="2473325"/>
          <p14:tracePt t="15761" x="3973513" y="2473325"/>
          <p14:tracePt t="15811" x="3990975" y="2473325"/>
          <p14:tracePt t="15836" x="4098925" y="2473325"/>
          <p14:tracePt t="15862" x="4251325" y="2473325"/>
          <p14:tracePt t="15886" x="4268788" y="2465388"/>
          <p14:tracePt t="15911" x="4276725" y="2465388"/>
          <p14:tracePt t="15936" x="4303713" y="2465388"/>
          <p14:tracePt t="15961" x="4375150" y="2455863"/>
          <p14:tracePt t="15986" x="4419600" y="2455863"/>
          <p14:tracePt t="16011" x="4419600" y="2446338"/>
          <p14:tracePt t="16111" x="4411663" y="2446338"/>
          <p14:tracePt t="16126" x="4384675" y="2446338"/>
          <p14:tracePt t="16135" x="4367213" y="2446338"/>
          <p14:tracePt t="16161" x="4241800" y="2455863"/>
          <p14:tracePt t="16186" x="4125913" y="2473325"/>
          <p14:tracePt t="16211" x="4071938" y="2482850"/>
          <p14:tracePt t="16236" x="4027488" y="2490788"/>
          <p14:tracePt t="16261" x="4010025" y="2490788"/>
          <p14:tracePt t="16367" x="4017963" y="2490788"/>
          <p14:tracePt t="16375" x="4054475" y="2490788"/>
          <p14:tracePt t="16386" x="4089400" y="2490788"/>
          <p14:tracePt t="16411" x="4214813" y="2490788"/>
          <p14:tracePt t="16436" x="4330700" y="2490788"/>
          <p14:tracePt t="16461" x="4429125" y="2490788"/>
          <p14:tracePt t="16486" x="4545013" y="2490788"/>
          <p14:tracePt t="16511" x="4902200" y="2490788"/>
          <p14:tracePt t="16536" x="5133975" y="2490788"/>
          <p14:tracePt t="16561" x="5197475" y="2490788"/>
          <p14:tracePt t="16586" x="5205413" y="2490788"/>
          <p14:tracePt t="16767" x="5205413" y="2500313"/>
          <p14:tracePt t="16775" x="5170488" y="2509838"/>
          <p14:tracePt t="16786" x="5133975" y="2509838"/>
          <p14:tracePt t="16811" x="4956175" y="2536825"/>
          <p14:tracePt t="16836" x="4732338" y="2571750"/>
          <p14:tracePt t="16861" x="4518025" y="2608263"/>
          <p14:tracePt t="16886" x="4402138" y="2616200"/>
          <p14:tracePt t="16911" x="4357688" y="2633663"/>
          <p14:tracePt t="16936" x="4340225" y="2633663"/>
          <p14:tracePt t="16961" x="4330700" y="2633663"/>
          <p14:tracePt t="16986" x="4303713" y="2633663"/>
          <p14:tracePt t="17011" x="4276725" y="2633663"/>
          <p14:tracePt t="17036" x="4259263" y="2633663"/>
          <p14:tracePt t="17061" x="4251325" y="2633663"/>
          <p14:tracePt t="17087" x="4232275" y="2633663"/>
          <p14:tracePt t="17207" x="4224338" y="2633663"/>
          <p14:tracePt t="17231" x="4232275" y="2633663"/>
          <p14:tracePt t="17240" x="4268788" y="2608263"/>
          <p14:tracePt t="17261" x="4330700" y="2598738"/>
          <p14:tracePt t="17286" x="4394200" y="2589213"/>
          <p14:tracePt t="17311" x="4473575" y="2571750"/>
          <p14:tracePt t="17336" x="4687888" y="2562225"/>
          <p14:tracePt t="17361" x="4983163" y="2562225"/>
          <p14:tracePt t="17386" x="5126038" y="2562225"/>
          <p14:tracePt t="17411" x="5143500" y="2562225"/>
          <p14:tracePt t="17436" x="5187950" y="2554288"/>
          <p14:tracePt t="17461" x="5286375" y="2554288"/>
          <p14:tracePt t="17486" x="5375275" y="2544763"/>
          <p14:tracePt t="17510" x="5429250" y="2536825"/>
          <p14:tracePt t="17536" x="5473700" y="2527300"/>
          <p14:tracePt t="17561" x="5500688" y="2527300"/>
          <p14:tracePt t="17631" x="5510213" y="2527300"/>
          <p14:tracePt t="17640" x="5527675" y="2527300"/>
          <p14:tracePt t="17647" x="5527675" y="2517775"/>
          <p14:tracePt t="17664" x="5537200" y="2517775"/>
          <p14:tracePt t="17728" x="5545138" y="2509838"/>
          <p14:tracePt t="17735" x="5554663" y="2509838"/>
          <p14:tracePt t="17743" x="5562600" y="2500313"/>
          <p14:tracePt t="17761" x="5581650" y="2500313"/>
          <p14:tracePt t="17786" x="5589588" y="2500313"/>
          <p14:tracePt t="17836" x="5608638" y="2482850"/>
          <p14:tracePt t="17861" x="5643563" y="2482850"/>
          <p14:tracePt t="17886" x="5670550" y="2482850"/>
          <p14:tracePt t="17911" x="5680075" y="2482850"/>
          <p14:tracePt t="17936" x="5705475" y="2482850"/>
          <p14:tracePt t="17960" x="5741988" y="2473325"/>
          <p14:tracePt t="17986" x="5759450" y="2465388"/>
          <p14:tracePt t="18011" x="5786438" y="2465388"/>
          <p14:tracePt t="18036" x="5822950" y="2465388"/>
          <p14:tracePt t="18060" x="5848350" y="2465388"/>
          <p14:tracePt t="18065" x="5867400" y="2465388"/>
          <p14:tracePt t="18086" x="5902325" y="2465388"/>
          <p14:tracePt t="18111" x="5965825" y="2465388"/>
          <p14:tracePt t="18135" x="5991225" y="2465388"/>
          <p14:tracePt t="18185" x="6018213" y="2465388"/>
          <p14:tracePt t="18210" x="6089650" y="2465388"/>
          <p14:tracePt t="18235" x="6161088" y="2465388"/>
          <p14:tracePt t="18260" x="6180138" y="2465388"/>
          <p14:tracePt t="18312" x="6188075" y="2465388"/>
          <p14:tracePt t="18336" x="6259513" y="2465388"/>
          <p14:tracePt t="18361" x="6286500" y="2465388"/>
          <p14:tracePt t="18671" x="6269038" y="2473325"/>
          <p14:tracePt t="18679" x="6259513" y="2482850"/>
          <p14:tracePt t="18688" x="6242050" y="2490788"/>
          <p14:tracePt t="18712" x="6197600" y="2509838"/>
          <p14:tracePt t="18735" x="6153150" y="2517775"/>
          <p14:tracePt t="18760" x="6099175" y="2536825"/>
          <p14:tracePt t="18785" x="6054725" y="2554288"/>
          <p14:tracePt t="18810" x="6037263" y="2554288"/>
          <p14:tracePt t="18836" x="6027738" y="2554288"/>
          <p14:tracePt t="18888" x="6010275" y="2554288"/>
          <p14:tracePt t="18935" x="6010275" y="2562225"/>
          <p14:tracePt t="19128" x="6000750" y="2571750"/>
          <p14:tracePt t="19143" x="5991225" y="2571750"/>
          <p14:tracePt t="19151" x="5983288" y="2571750"/>
          <p14:tracePt t="19160" x="5973763" y="2571750"/>
          <p14:tracePt t="19185" x="5919788" y="2571750"/>
          <p14:tracePt t="19210" x="5803900" y="2571750"/>
          <p14:tracePt t="19235" x="5653088" y="2571750"/>
          <p14:tracePt t="19260" x="5616575" y="2571750"/>
          <p14:tracePt t="19285" x="5608638" y="2571750"/>
          <p14:tracePt t="19310" x="5589588" y="2571750"/>
          <p14:tracePt t="19335" x="5554663" y="2571750"/>
          <p14:tracePt t="19360" x="5527675" y="2571750"/>
          <p14:tracePt t="19385" x="5510213" y="2562225"/>
          <p14:tracePt t="19656" x="5500688" y="2562225"/>
          <p14:tracePt t="19664" x="5491163" y="2562225"/>
          <p14:tracePt t="19672" x="5465763" y="2562225"/>
          <p14:tracePt t="19686" x="5419725" y="2562225"/>
          <p14:tracePt t="19710" x="5286375" y="2562225"/>
          <p14:tracePt t="19735" x="5143500" y="2562225"/>
          <p14:tracePt t="19760" x="4929188" y="2562225"/>
          <p14:tracePt t="19785" x="4732338" y="2562225"/>
          <p14:tracePt t="19810" x="4625975" y="2571750"/>
          <p14:tracePt t="19835" x="4572000" y="2581275"/>
          <p14:tracePt t="19860" x="4537075" y="2589213"/>
          <p14:tracePt t="19886" x="4473575" y="2589213"/>
          <p14:tracePt t="19910" x="4367213" y="2589213"/>
          <p14:tracePt t="19935" x="4205288" y="2589213"/>
          <p14:tracePt t="19960" x="4179888" y="2589213"/>
          <p14:tracePt t="20120" x="4197350" y="2589213"/>
          <p14:tracePt t="20127" x="4224338" y="2589213"/>
          <p14:tracePt t="20136" x="4268788" y="2589213"/>
          <p14:tracePt t="20160" x="4402138" y="2581275"/>
          <p14:tracePt t="20185" x="4652963" y="2581275"/>
          <p14:tracePt t="20210" x="4867275" y="2581275"/>
          <p14:tracePt t="20235" x="5027613" y="2581275"/>
          <p14:tracePt t="20260" x="5214938" y="2581275"/>
          <p14:tracePt t="20286" x="5402263" y="2581275"/>
          <p14:tracePt t="20310" x="5537200" y="2581275"/>
          <p14:tracePt t="20335" x="5626100" y="2562225"/>
          <p14:tracePt t="20360" x="5688013" y="2562225"/>
          <p14:tracePt t="20385" x="5741988" y="2562225"/>
          <p14:tracePt t="20410" x="5813425" y="2544763"/>
          <p14:tracePt t="20435" x="5902325" y="2536825"/>
          <p14:tracePt t="20460" x="5983288" y="2527300"/>
          <p14:tracePt t="20486" x="6027738" y="2527300"/>
          <p14:tracePt t="20510" x="6037263" y="2527300"/>
          <p14:tracePt t="20551" x="6045200" y="2527300"/>
          <p14:tracePt t="20575" x="6054725" y="2527300"/>
          <p14:tracePt t="20591" x="6062663" y="2527300"/>
          <p14:tracePt t="20688" x="6062663" y="2517775"/>
          <p14:tracePt t="20704" x="6072188" y="2517775"/>
          <p14:tracePt t="20743" x="6081713" y="2517775"/>
          <p14:tracePt t="20751" x="6089650" y="2509838"/>
          <p14:tracePt t="20760" x="6108700" y="2509838"/>
          <p14:tracePt t="20785" x="6170613" y="2500313"/>
          <p14:tracePt t="20810" x="6232525" y="2500313"/>
          <p14:tracePt t="20835" x="6259513" y="2482850"/>
          <p14:tracePt t="21391" x="6269038" y="2482850"/>
          <p14:tracePt t="21431" x="6286500" y="2482850"/>
          <p14:tracePt t="21439" x="6296025" y="2482850"/>
          <p14:tracePt t="21447" x="6313488" y="2482850"/>
          <p14:tracePt t="21460" x="6330950" y="2482850"/>
          <p14:tracePt t="21485" x="6357938" y="2482850"/>
          <p14:tracePt t="21510" x="6384925" y="2482850"/>
          <p14:tracePt t="21535" x="6411913" y="2482850"/>
          <p14:tracePt t="21560" x="6429375" y="2482850"/>
          <p14:tracePt t="21585" x="6500813" y="2482850"/>
          <p14:tracePt t="21610" x="6554788" y="2482850"/>
          <p14:tracePt t="21635" x="6562725" y="2482850"/>
          <p14:tracePt t="21660" x="6589713" y="2482850"/>
          <p14:tracePt t="21685" x="6653213" y="2482850"/>
          <p14:tracePt t="21710" x="6680200" y="2482850"/>
          <p14:tracePt t="21735" x="6705600" y="2482850"/>
          <p14:tracePt t="21760" x="6732588" y="2482850"/>
          <p14:tracePt t="21785" x="6759575" y="2490788"/>
          <p14:tracePt t="21810" x="6769100" y="2490788"/>
          <p14:tracePt t="21835" x="6786563" y="2490788"/>
          <p14:tracePt t="21860" x="6858000" y="2509838"/>
          <p14:tracePt t="21885" x="7018338" y="2517775"/>
          <p14:tracePt t="21911" x="7153275" y="2527300"/>
          <p14:tracePt t="21935" x="7232650" y="2527300"/>
          <p14:tracePt t="21960" x="7251700" y="2527300"/>
          <p14:tracePt t="21985" x="7259638" y="2527300"/>
          <p14:tracePt t="22010" x="7286625" y="2527300"/>
          <p14:tracePt t="22035" x="7296150" y="2527300"/>
          <p14:tracePt t="22060" x="7331075" y="2527300"/>
          <p14:tracePt t="22064" x="7358063" y="2527300"/>
          <p14:tracePt t="22085" x="7419975" y="2527300"/>
          <p14:tracePt t="22111" x="7518400" y="2527300"/>
          <p14:tracePt t="22135" x="7608888" y="2527300"/>
          <p14:tracePt t="22160" x="7705725" y="2517775"/>
          <p14:tracePt t="22185" x="7769225" y="2500313"/>
          <p14:tracePt t="22210" x="7786688" y="2500313"/>
          <p14:tracePt t="22260" x="7831138" y="2482850"/>
          <p14:tracePt t="22285" x="7920038" y="2473325"/>
          <p14:tracePt t="22310" x="7983538" y="2473325"/>
          <p14:tracePt t="22335" x="8045450" y="2465388"/>
          <p14:tracePt t="22360" x="8072438" y="2465388"/>
          <p14:tracePt t="22410" x="8089900" y="2465388"/>
          <p14:tracePt t="22435" x="8108950" y="2455863"/>
          <p14:tracePt t="22460" x="8126413" y="2455863"/>
          <p14:tracePt t="22551" x="8108950" y="2455863"/>
          <p14:tracePt t="22560" x="8072438" y="2455863"/>
          <p14:tracePt t="22568" x="8037513" y="2455863"/>
          <p14:tracePt t="22585" x="7875588" y="2473325"/>
          <p14:tracePt t="22610" x="7358063" y="2527300"/>
          <p14:tracePt t="22635" x="6375400" y="2554288"/>
          <p14:tracePt t="22660" x="5680075" y="2652713"/>
          <p14:tracePt t="22685" x="5303838" y="2759075"/>
          <p14:tracePt t="22710" x="4884738" y="2874963"/>
          <p14:tracePt t="22735" x="4152900" y="3108325"/>
          <p14:tracePt t="22760" x="3394075" y="3259138"/>
          <p14:tracePt t="22785" x="2759075" y="3384550"/>
          <p14:tracePt t="22810" x="2419350" y="3446463"/>
          <p14:tracePt t="22835" x="2232025" y="3482975"/>
          <p14:tracePt t="22860" x="2081213" y="3500438"/>
          <p14:tracePt t="22885" x="1919288" y="3527425"/>
          <p14:tracePt t="22910" x="1741488" y="3544888"/>
          <p14:tracePt t="22935" x="1438275" y="3544888"/>
          <p14:tracePt t="22960" x="1152525" y="3544888"/>
          <p14:tracePt t="22985" x="803275" y="3544888"/>
          <p14:tracePt t="23010" x="500063" y="3544888"/>
          <p14:tracePt t="23035" x="322263" y="3544888"/>
          <p14:tracePt t="23060" x="276225" y="3544888"/>
          <p14:tracePt t="23065" x="268288" y="3544888"/>
          <p14:tracePt t="23184" x="258763" y="3544888"/>
          <p14:tracePt t="23215" x="258763" y="3536950"/>
          <p14:tracePt t="23224" x="268288" y="3536950"/>
          <p14:tracePt t="23235" x="268288" y="3527425"/>
          <p14:tracePt t="23260" x="330200" y="3490913"/>
          <p14:tracePt t="23285" x="411163" y="3446463"/>
          <p14:tracePt t="23310" x="473075" y="3419475"/>
          <p14:tracePt t="23335" x="554038" y="3384550"/>
          <p14:tracePt t="23360" x="704850" y="3313113"/>
          <p14:tracePt t="23385" x="776288" y="3276600"/>
          <p14:tracePt t="23410" x="822325" y="3251200"/>
          <p14:tracePt t="23435" x="847725" y="3241675"/>
          <p14:tracePt t="23460" x="893763" y="3224213"/>
          <p14:tracePt t="23485" x="990600" y="3187700"/>
          <p14:tracePt t="23510" x="1169988" y="3160713"/>
          <p14:tracePt t="23535" x="1295400" y="3125788"/>
          <p14:tracePt t="23599" x="1303338" y="3125788"/>
          <p14:tracePt t="23615" x="1312863" y="3116263"/>
          <p14:tracePt t="23635" x="1322388" y="3116263"/>
          <p14:tracePt t="23660" x="1330325" y="3116263"/>
          <p14:tracePt t="23685" x="1357313" y="3108325"/>
          <p14:tracePt t="23710" x="1455738" y="3108325"/>
          <p14:tracePt t="23735" x="1697038" y="3108325"/>
          <p14:tracePt t="23760" x="1919288" y="3108325"/>
          <p14:tracePt t="23785" x="2170113" y="3108325"/>
          <p14:tracePt t="23810" x="2366963" y="3108325"/>
          <p14:tracePt t="23835" x="2428875" y="3108325"/>
          <p14:tracePt t="23885" x="2438400" y="3108325"/>
          <p14:tracePt t="23910" x="2465388" y="3098800"/>
          <p14:tracePt t="23935" x="2500313" y="3081338"/>
          <p14:tracePt t="23960" x="2517775" y="3071813"/>
          <p14:tracePt t="24010" x="2536825" y="3062288"/>
          <p14:tracePt t="24035" x="2581275" y="3044825"/>
          <p14:tracePt t="24060" x="2643188" y="3044825"/>
          <p14:tracePt t="24064" x="2660650" y="3044825"/>
          <p14:tracePt t="24085" x="2687638" y="3036888"/>
          <p14:tracePt t="24110" x="2697163" y="3036888"/>
          <p14:tracePt t="24152" x="2714625" y="3017838"/>
          <p14:tracePt t="24160" x="2724150" y="3017838"/>
          <p14:tracePt t="24185" x="2776538" y="3017838"/>
          <p14:tracePt t="24210" x="2786063" y="3017838"/>
          <p14:tracePt t="24260" x="2822575" y="3000375"/>
          <p14:tracePt t="24285" x="2884488" y="2982913"/>
          <p14:tracePt t="24310" x="2973388" y="2973388"/>
          <p14:tracePt t="24335" x="3009900" y="2955925"/>
          <p14:tracePt t="24767" x="3017838" y="2955925"/>
          <p14:tracePt t="24792" x="3017838" y="2973388"/>
          <p14:tracePt t="24808" x="3009900" y="2982913"/>
          <p14:tracePt t="24815" x="3009900" y="3000375"/>
          <p14:tracePt t="24835" x="3000375" y="3027363"/>
          <p14:tracePt t="24860" x="2982913" y="3044825"/>
          <p14:tracePt t="24885" x="2973388" y="3054350"/>
          <p14:tracePt t="25111" x="2982913" y="3054350"/>
          <p14:tracePt t="25120" x="3000375" y="3054350"/>
          <p14:tracePt t="25135" x="3017838" y="3054350"/>
          <p14:tracePt t="25159" x="3071813" y="3054350"/>
          <p14:tracePt t="25184" x="3205163" y="3054350"/>
          <p14:tracePt t="25209" x="3419475" y="3054350"/>
          <p14:tracePt t="25234" x="3562350" y="3054350"/>
          <p14:tracePt t="25260" x="3616325" y="3054350"/>
          <p14:tracePt t="25284" x="3652838" y="3044825"/>
          <p14:tracePt t="25310" x="3687763" y="3044825"/>
          <p14:tracePt t="25335" x="3697288" y="3036888"/>
          <p14:tracePt t="25543" x="3687763" y="3036888"/>
          <p14:tracePt t="25560" x="3670300" y="3036888"/>
          <p14:tracePt t="25567" x="3660775" y="3036888"/>
          <p14:tracePt t="25584" x="3633788" y="3036888"/>
          <p14:tracePt t="25609" x="3544888" y="3044825"/>
          <p14:tracePt t="25634" x="3402013" y="3098800"/>
          <p14:tracePt t="25659" x="3322638" y="3125788"/>
          <p14:tracePt t="25684" x="3251200" y="3160713"/>
          <p14:tracePt t="25710" x="3187700" y="3197225"/>
          <p14:tracePt t="25734" x="3160713" y="3224213"/>
          <p14:tracePt t="25759" x="3098800" y="3276600"/>
          <p14:tracePt t="25784" x="3062288" y="3322638"/>
          <p14:tracePt t="25809" x="3044825" y="3348038"/>
          <p14:tracePt t="25834" x="3027363" y="3367088"/>
          <p14:tracePt t="25859" x="3009900" y="3375025"/>
          <p14:tracePt t="25884" x="3000375" y="3394075"/>
          <p14:tracePt t="25910" x="2982913" y="3411538"/>
          <p14:tracePt t="25934" x="2973388" y="3429000"/>
          <p14:tracePt t="25959" x="2965450" y="3438525"/>
          <p14:tracePt t="25984" x="2955925" y="3438525"/>
          <p14:tracePt t="26103" x="2946400" y="3455988"/>
          <p14:tracePt t="26248" x="2938463" y="3465513"/>
          <p14:tracePt t="27767" x="2928938" y="3473450"/>
          <p14:tracePt t="29575" x="2919413" y="3473450"/>
          <p14:tracePt t="29584" x="2911475" y="3473450"/>
          <p14:tracePt t="29704" x="2901950" y="3473450"/>
          <p14:tracePt t="29913" x="2894013" y="3473450"/>
          <p14:tracePt t="30056" x="2884488" y="3473450"/>
          <p14:tracePt t="30064" x="2874963" y="3473450"/>
          <p14:tracePt t="30084" x="2840038" y="3446463"/>
          <p14:tracePt t="30109" x="2803525" y="3438525"/>
          <p14:tracePt t="30134" x="2759075" y="3438525"/>
          <p14:tracePt t="30159" x="2705100" y="3438525"/>
          <p14:tracePt t="30184" x="2660650" y="3438525"/>
          <p14:tracePt t="30209" x="2571750" y="3446463"/>
          <p14:tracePt t="30234" x="2374900" y="3465513"/>
          <p14:tracePt t="30259" x="2133600" y="3500438"/>
          <p14:tracePt t="30284" x="1919288" y="3500438"/>
          <p14:tracePt t="30309" x="1795463" y="3509963"/>
          <p14:tracePt t="30334" x="1697038" y="3517900"/>
          <p14:tracePt t="30359" x="1446213" y="3536950"/>
          <p14:tracePt t="30384" x="1312863" y="3536950"/>
          <p14:tracePt t="30409" x="1285875" y="3536950"/>
          <p14:tracePt t="30584" x="1276350" y="3544888"/>
          <p14:tracePt t="30624" x="1276350" y="3554413"/>
          <p14:tracePt t="30632" x="1295400" y="3562350"/>
          <p14:tracePt t="30639" x="1295400" y="3571875"/>
          <p14:tracePt t="30659" x="1339850" y="3598863"/>
          <p14:tracePt t="30684" x="1482725" y="3679825"/>
          <p14:tracePt t="30709" x="1660525" y="3768725"/>
          <p14:tracePt t="30734" x="1866900" y="3867150"/>
          <p14:tracePt t="30759" x="1919288" y="3884613"/>
          <p14:tracePt t="30784" x="1946275" y="3894138"/>
          <p14:tracePt t="30809" x="1955800" y="3894138"/>
          <p14:tracePt t="32296" x="1955800" y="3884613"/>
          <p14:tracePt t="32408" x="1955800" y="3875088"/>
          <p14:tracePt t="32744" x="1955800" y="3867150"/>
          <p14:tracePt t="32752" x="1973263" y="3857625"/>
          <p14:tracePt t="32761" x="2000250" y="3840163"/>
          <p14:tracePt t="32783" x="2089150" y="3776663"/>
          <p14:tracePt t="32808" x="2160588" y="3724275"/>
          <p14:tracePt t="32833" x="2276475" y="3660775"/>
          <p14:tracePt t="32858" x="2339975" y="3633788"/>
          <p14:tracePt t="32883" x="2428875" y="3581400"/>
          <p14:tracePt t="32909" x="2589213" y="3500438"/>
          <p14:tracePt t="32934" x="2705100" y="3446463"/>
          <p14:tracePt t="32958" x="2732088" y="3429000"/>
          <p14:tracePt t="33008" x="2741613" y="3429000"/>
          <p14:tracePt t="33033" x="2741613" y="3419475"/>
          <p14:tracePt t="33744" x="2724150" y="3419475"/>
          <p14:tracePt t="33776" x="2714625" y="3419475"/>
          <p14:tracePt t="33792" x="2687638" y="3419475"/>
          <p14:tracePt t="33799" x="2670175" y="3419475"/>
          <p14:tracePt t="33808" x="2633663" y="3438525"/>
          <p14:tracePt t="33833" x="2446338" y="3527425"/>
          <p14:tracePt t="33858" x="2224088" y="3633788"/>
          <p14:tracePt t="33883" x="2089150" y="3697288"/>
          <p14:tracePt t="33908" x="2054225" y="3697288"/>
          <p14:tracePt t="33934" x="2044700" y="3705225"/>
          <p14:tracePt t="33958" x="1990725" y="3724275"/>
          <p14:tracePt t="33983" x="1830388" y="3741738"/>
          <p14:tracePt t="34008" x="1670050" y="3768725"/>
          <p14:tracePt t="34033" x="1625600" y="3768725"/>
          <p14:tracePt t="34058" x="1608138" y="3776663"/>
          <p14:tracePt t="34083" x="1598613" y="3776663"/>
          <p14:tracePt t="34108" x="1554163" y="3776663"/>
          <p14:tracePt t="34134" x="1536700" y="3776663"/>
          <p14:tracePt t="34159" x="1527175" y="3776663"/>
          <p14:tracePt t="34184" x="1517650" y="3776663"/>
          <p14:tracePt t="34208" x="1509713" y="3768725"/>
          <p14:tracePt t="34233" x="1509713" y="3741738"/>
          <p14:tracePt t="34258" x="1509713" y="3714750"/>
          <p14:tracePt t="34283" x="1554163" y="3608388"/>
          <p14:tracePt t="34308" x="1643063" y="3455988"/>
          <p14:tracePt t="34334" x="1704975" y="3394075"/>
          <p14:tracePt t="34359" x="1741488" y="3348038"/>
          <p14:tracePt t="34383" x="1946275" y="3303588"/>
          <p14:tracePt t="34408" x="2446338" y="3224213"/>
          <p14:tracePt t="34433" x="3081338" y="3224213"/>
          <p14:tracePt t="34458" x="3490913" y="3224213"/>
          <p14:tracePt t="34483" x="3625850" y="3224213"/>
          <p14:tracePt t="34508" x="3660775" y="3224213"/>
          <p14:tracePt t="34534" x="3795713" y="3322638"/>
          <p14:tracePt t="34558" x="3884613" y="3384550"/>
          <p14:tracePt t="34561" x="3911600" y="3411538"/>
          <p14:tracePt t="34583" x="3929063" y="3419475"/>
          <p14:tracePt t="34633" x="3776663" y="3446463"/>
          <p14:tracePt t="34658" x="3438525" y="3490913"/>
          <p14:tracePt t="34683" x="3133725" y="3544888"/>
          <p14:tracePt t="34708" x="2946400" y="3544888"/>
          <p14:tracePt t="34733" x="2795588" y="3536950"/>
          <p14:tracePt t="34758" x="2786063" y="3536950"/>
          <p14:tracePt t="34784" x="2776538" y="3527425"/>
          <p14:tracePt t="34833" x="2776538" y="3517900"/>
          <p14:tracePt t="34858" x="2813050" y="3509963"/>
          <p14:tracePt t="34883" x="2867025" y="3509963"/>
          <p14:tracePt t="34908" x="2911475" y="3509963"/>
          <p14:tracePt t="34933" x="2946400" y="3509963"/>
          <p14:tracePt t="34958" x="2965450" y="3517900"/>
          <p14:tracePt t="34983" x="2973388" y="3581400"/>
          <p14:tracePt t="35008" x="2973388" y="3633788"/>
          <p14:tracePt t="35033" x="2803525" y="3724275"/>
          <p14:tracePt t="35058" x="2544763" y="3741738"/>
          <p14:tracePt t="35063" x="2455863" y="3741738"/>
          <p14:tracePt t="35083" x="2286000" y="3714750"/>
          <p14:tracePt t="35108" x="2179638" y="3660775"/>
          <p14:tracePt t="35133" x="2170113" y="3643313"/>
          <p14:tracePt t="35158" x="2259013" y="3500438"/>
          <p14:tracePt t="35183" x="2411413" y="3384550"/>
          <p14:tracePt t="35208" x="2581275" y="3295650"/>
          <p14:tracePt t="35233" x="2813050" y="3214688"/>
          <p14:tracePt t="35258" x="2973388" y="3179763"/>
          <p14:tracePt t="35283" x="3017838" y="3170238"/>
          <p14:tracePt t="35333" x="3017838" y="3241675"/>
          <p14:tracePt t="35358" x="2955925" y="3367088"/>
          <p14:tracePt t="35383" x="2822575" y="3527425"/>
          <p14:tracePt t="35408" x="2679700" y="3608388"/>
          <p14:tracePt t="35433" x="2509838" y="3670300"/>
          <p14:tracePt t="35458" x="2286000" y="3724275"/>
          <p14:tracePt t="35483" x="2098675" y="3741738"/>
          <p14:tracePt t="35508" x="1946275" y="3741738"/>
          <p14:tracePt t="35533" x="1731963" y="3741738"/>
          <p14:tracePt t="35558" x="1509713" y="3741738"/>
          <p14:tracePt t="35561" x="1473200" y="3741738"/>
          <p14:tracePt t="35583" x="1428750" y="3741738"/>
          <p14:tracePt t="35608" x="1428750" y="3732213"/>
          <p14:tracePt t="35808" x="1482725" y="3732213"/>
          <p14:tracePt t="35816" x="1589088" y="3732213"/>
          <p14:tracePt t="35833" x="1938338" y="3705225"/>
          <p14:tracePt t="35858" x="2411413" y="3652838"/>
          <p14:tracePt t="35883" x="2724150" y="3589338"/>
          <p14:tracePt t="35908" x="2928938" y="3571875"/>
          <p14:tracePt t="35933" x="3179763" y="3571875"/>
          <p14:tracePt t="35958" x="3473450" y="3571875"/>
          <p14:tracePt t="35983" x="3625850" y="3598863"/>
          <p14:tracePt t="36033" x="3527425" y="3633788"/>
          <p14:tracePt t="36058" x="3286125" y="3652838"/>
          <p14:tracePt t="36063" x="3179763" y="3652838"/>
          <p14:tracePt t="36083" x="2946400" y="3652838"/>
          <p14:tracePt t="36108" x="2589213" y="3652838"/>
          <p14:tracePt t="36133" x="2259013" y="3652838"/>
          <p14:tracePt t="36159" x="1901825" y="3652838"/>
          <p14:tracePt t="36183" x="1697038" y="3652838"/>
          <p14:tracePt t="36208" x="1562100" y="3687763"/>
          <p14:tracePt t="36233" x="1411288" y="3714750"/>
          <p14:tracePt t="36258" x="1285875" y="3732213"/>
          <p14:tracePt t="36283" x="1250950" y="3751263"/>
          <p14:tracePt t="36308" x="1241425" y="3751263"/>
          <p14:tracePt t="36415" x="1250950" y="3751263"/>
          <p14:tracePt t="36423" x="1276350" y="3751263"/>
          <p14:tracePt t="36433" x="1303338" y="3751263"/>
          <p14:tracePt t="36458" x="1482725" y="3751263"/>
          <p14:tracePt t="36483" x="1731963" y="3751263"/>
          <p14:tracePt t="36508" x="1911350" y="3741738"/>
          <p14:tracePt t="36533" x="2044700" y="3732213"/>
          <p14:tracePt t="36558" x="2322513" y="3732213"/>
          <p14:tracePt t="36561" x="2419350" y="3732213"/>
          <p14:tracePt t="36583" x="2616200" y="3732213"/>
          <p14:tracePt t="36608" x="2768600" y="3732213"/>
          <p14:tracePt t="36633" x="2990850" y="3732213"/>
          <p14:tracePt t="36658" x="3232150" y="3732213"/>
          <p14:tracePt t="36683" x="3330575" y="3714750"/>
          <p14:tracePt t="36708" x="3394075" y="3714750"/>
          <p14:tracePt t="36733" x="3500438" y="3714750"/>
          <p14:tracePt t="36758" x="3705225" y="3714750"/>
          <p14:tracePt t="36783" x="3867150" y="3714750"/>
          <p14:tracePt t="36888" x="3857625" y="3714750"/>
          <p14:tracePt t="36896" x="3830638" y="3714750"/>
          <p14:tracePt t="36908" x="3795713" y="3714750"/>
          <p14:tracePt t="36933" x="3598863" y="3714750"/>
          <p14:tracePt t="36959" x="3330575" y="3714750"/>
          <p14:tracePt t="36983" x="3133725" y="3732213"/>
          <p14:tracePt t="37008" x="2724150" y="3786188"/>
          <p14:tracePt t="37033" x="2232025" y="3786188"/>
          <p14:tracePt t="37058" x="1911350" y="3786188"/>
          <p14:tracePt t="37063" x="1847850" y="3803650"/>
          <p14:tracePt t="37083" x="1776413" y="3803650"/>
          <p14:tracePt t="37108" x="1758950" y="3803650"/>
          <p14:tracePt t="37133" x="1751013" y="3803650"/>
          <p14:tracePt t="37158" x="1741488" y="3803650"/>
          <p14:tracePt t="37183" x="1714500" y="3803650"/>
          <p14:tracePt t="37280" x="1704975" y="3803650"/>
          <p14:tracePt t="37288" x="1687513" y="3803650"/>
          <p14:tracePt t="37308" x="1652588" y="3803650"/>
          <p14:tracePt t="37333" x="1633538" y="3803650"/>
          <p14:tracePt t="37424" x="1625600" y="3803650"/>
          <p14:tracePt t="37448" x="1625600" y="3795713"/>
          <p14:tracePt t="37455" x="1625600" y="3786188"/>
          <p14:tracePt t="37472" x="1625600" y="3768725"/>
          <p14:tracePt t="37483" x="1625600" y="3759200"/>
          <p14:tracePt t="37508" x="1625600" y="3714750"/>
          <p14:tracePt t="37533" x="1625600" y="3633788"/>
          <p14:tracePt t="37558" x="1633538" y="3571875"/>
          <p14:tracePt t="37561" x="1633538" y="3554413"/>
          <p14:tracePt t="37583" x="1652588" y="3527425"/>
          <p14:tracePt t="37648" x="1652588" y="3517900"/>
          <p14:tracePt t="37664" x="1670050" y="3509963"/>
          <p14:tracePt t="37683" x="1697038" y="3490913"/>
          <p14:tracePt t="37708" x="1704975" y="3482975"/>
          <p14:tracePt t="37758" x="1724025" y="3465513"/>
          <p14:tracePt t="37799" x="1731963" y="3455988"/>
          <p14:tracePt t="37816" x="1741488" y="3455988"/>
          <p14:tracePt t="37872" x="1751013" y="3455988"/>
          <p14:tracePt t="38152" x="1758950" y="3455988"/>
          <p14:tracePt t="38176" x="1768475" y="3455988"/>
          <p14:tracePt t="38184" x="1776413" y="3455988"/>
          <p14:tracePt t="38224" x="1785938" y="3465513"/>
          <p14:tracePt t="38248" x="1785938" y="3473450"/>
          <p14:tracePt t="38263" x="1785938" y="3482975"/>
          <p14:tracePt t="38271" x="1785938" y="3490913"/>
          <p14:tracePt t="38287" x="1785938" y="3500438"/>
          <p14:tracePt t="38308" x="1785938" y="3509963"/>
          <p14:tracePt t="38392" x="1785938" y="3517900"/>
          <p14:tracePt t="38503" x="1785938" y="3527425"/>
          <p14:tracePt t="38608" x="1785938" y="3536950"/>
          <p14:tracePt t="38624" x="1776413" y="3544888"/>
          <p14:tracePt t="38720" x="1768475" y="3544888"/>
          <p14:tracePt t="38728" x="1758950" y="3536950"/>
          <p14:tracePt t="38752" x="1758950" y="3527425"/>
          <p14:tracePt t="38800" x="1758950" y="3517900"/>
          <p14:tracePt t="38840" x="1758950" y="3500438"/>
          <p14:tracePt t="38896" x="1758950" y="3490913"/>
          <p14:tracePt t="38928" x="1758950" y="3473450"/>
          <p14:tracePt t="38992" x="1768475" y="3473450"/>
          <p14:tracePt t="39160" x="1776413" y="3473450"/>
          <p14:tracePt t="39175" x="1785938" y="3473450"/>
          <p14:tracePt t="39185" x="1795463" y="3473450"/>
          <p14:tracePt t="39208" x="1803400" y="3490913"/>
          <p14:tracePt t="39233" x="1812925" y="3490913"/>
          <p14:tracePt t="39257" x="1822450" y="3517900"/>
          <p14:tracePt t="39282" x="1830388" y="3527425"/>
          <p14:tracePt t="39308" x="1839913" y="3536950"/>
          <p14:tracePt t="39333" x="1857375" y="3544888"/>
          <p14:tracePt t="39358" x="1866900" y="3562350"/>
          <p14:tracePt t="39383" x="1874838" y="3571875"/>
          <p14:tracePt t="39480" x="1874838" y="3581400"/>
          <p14:tracePt t="39496" x="1884363" y="3581400"/>
          <p14:tracePt t="39507" x="1884363" y="3589338"/>
          <p14:tracePt t="39760" x="1866900" y="3589338"/>
          <p14:tracePt t="39776" x="1857375" y="3581400"/>
          <p14:tracePt t="39808" x="1847850" y="3571875"/>
          <p14:tracePt t="39840" x="1847850" y="3554413"/>
          <p14:tracePt t="39903" x="1847850" y="3544888"/>
          <p14:tracePt t="39912" x="1857375" y="3544888"/>
          <p14:tracePt t="39932" x="1911350" y="3536950"/>
          <p14:tracePt t="39958" x="2044700" y="3517900"/>
          <p14:tracePt t="39983" x="2268538" y="3517900"/>
          <p14:tracePt t="40007" x="2419350" y="3509963"/>
          <p14:tracePt t="40032" x="2446338" y="3509963"/>
          <p14:tracePt t="40057" x="2473325" y="3509963"/>
          <p14:tracePt t="40082" x="2490788" y="3509963"/>
          <p14:tracePt t="40107" x="2509838" y="3509963"/>
          <p14:tracePt t="40132" x="2536825" y="3509963"/>
          <p14:tracePt t="40158" x="2562225" y="3517900"/>
          <p14:tracePt t="40182" x="2581275" y="3517900"/>
          <p14:tracePt t="40248" x="2589213" y="3517900"/>
          <p14:tracePt t="40257" x="2608263" y="3517900"/>
          <p14:tracePt t="40282" x="2660650" y="3517900"/>
          <p14:tracePt t="40307" x="2687638" y="3517900"/>
          <p14:tracePt t="40400" x="2697163" y="3517900"/>
          <p14:tracePt t="40408" x="2697163" y="3527425"/>
          <p14:tracePt t="40424" x="2687638" y="3527425"/>
          <p14:tracePt t="40432" x="2660650" y="3536950"/>
          <p14:tracePt t="40457" x="2643188" y="3544888"/>
          <p14:tracePt t="40482" x="2598738" y="3544888"/>
          <p14:tracePt t="40507" x="2517775" y="3554413"/>
          <p14:tracePt t="40532" x="2446338" y="3554413"/>
          <p14:tracePt t="40558" x="2428875" y="3554413"/>
          <p14:tracePt t="40561" x="2419350" y="3554413"/>
          <p14:tracePt t="40585" x="2411413" y="3554413"/>
          <p14:tracePt t="40607" x="2384425" y="3554413"/>
          <p14:tracePt t="40632" x="2339975" y="3554413"/>
          <p14:tracePt t="40657" x="2330450" y="3554413"/>
          <p14:tracePt t="40682" x="2312988" y="3554413"/>
          <p14:tracePt t="40707" x="2303463" y="3554413"/>
          <p14:tracePt t="40732" x="2276475" y="3554413"/>
          <p14:tracePt t="40758" x="2241550" y="3554413"/>
          <p14:tracePt t="40782" x="2232025" y="3554413"/>
          <p14:tracePt t="40807" x="2224088" y="3554413"/>
          <p14:tracePt t="40832" x="2214563" y="3554413"/>
          <p14:tracePt t="40857" x="2205038" y="3554413"/>
          <p14:tracePt t="40882" x="2187575" y="3554413"/>
          <p14:tracePt t="41192" x="2179638" y="3554413"/>
          <p14:tracePt t="41344" x="2187575" y="3554413"/>
          <p14:tracePt t="41352" x="2197100" y="3554413"/>
          <p14:tracePt t="41360" x="2224088" y="3554413"/>
          <p14:tracePt t="41383" x="2251075" y="3554413"/>
          <p14:tracePt t="41407" x="2259013" y="3554413"/>
          <p14:tracePt t="41432" x="2276475" y="3554413"/>
          <p14:tracePt t="41457" x="2295525" y="3554413"/>
          <p14:tracePt t="41482" x="2303463" y="3554413"/>
          <p14:tracePt t="41507" x="2312988" y="3554413"/>
          <p14:tracePt t="41532" x="2330450" y="3554413"/>
          <p14:tracePt t="41558" x="2357438" y="3554413"/>
          <p14:tracePt t="41561" x="2374900" y="3554413"/>
          <p14:tracePt t="41583" x="2393950" y="3554413"/>
          <p14:tracePt t="41607" x="2419350" y="3554413"/>
          <p14:tracePt t="41657" x="2446338" y="3554413"/>
          <p14:tracePt t="41682" x="2465388" y="3554413"/>
          <p14:tracePt t="41707" x="2473325" y="3554413"/>
          <p14:tracePt t="41760" x="2482850" y="3554413"/>
          <p14:tracePt t="41782" x="2500313" y="3554413"/>
          <p14:tracePt t="41807" x="2517775" y="3554413"/>
          <p14:tracePt t="41832" x="2527300" y="3554413"/>
          <p14:tracePt t="41872" x="2536825" y="3562350"/>
          <p14:tracePt t="41896" x="2544763" y="3571875"/>
          <p14:tracePt t="41936" x="2554288" y="3581400"/>
          <p14:tracePt t="42064" x="2562225" y="3598863"/>
          <p14:tracePt t="42288" x="2562225" y="3608388"/>
          <p14:tracePt t="42416" x="2554288" y="3608388"/>
          <p14:tracePt t="42536" x="2554288" y="3598863"/>
          <p14:tracePt t="42544" x="2562225" y="3598863"/>
          <p14:tracePt t="42557" x="2571750" y="3598863"/>
          <p14:tracePt t="42561" x="2589213" y="3598863"/>
          <p14:tracePt t="42582" x="2643188" y="3589338"/>
          <p14:tracePt t="42607" x="2732088" y="3562350"/>
          <p14:tracePt t="42632" x="2786063" y="3554413"/>
          <p14:tracePt t="42657" x="2928938" y="3554413"/>
          <p14:tracePt t="42682" x="3133725" y="3554413"/>
          <p14:tracePt t="42707" x="3419475" y="3554413"/>
          <p14:tracePt t="42732" x="3589338" y="3544888"/>
          <p14:tracePt t="42757" x="3660775" y="3544888"/>
          <p14:tracePt t="42782" x="3803650" y="3544888"/>
          <p14:tracePt t="42807" x="3973513" y="3544888"/>
          <p14:tracePt t="42832" x="4054475" y="3536950"/>
          <p14:tracePt t="42857" x="4062413" y="3536950"/>
          <p14:tracePt t="42882" x="4089400" y="3527425"/>
          <p14:tracePt t="42907" x="4116388" y="3527425"/>
          <p14:tracePt t="42932" x="4125913" y="3527425"/>
          <p14:tracePt t="42957" x="4143375" y="3527425"/>
          <p14:tracePt t="42982" x="4224338" y="3527425"/>
          <p14:tracePt t="43007" x="4303713" y="3527425"/>
          <p14:tracePt t="43032" x="4367213" y="3527425"/>
          <p14:tracePt t="43057" x="4411663" y="3527425"/>
          <p14:tracePt t="43082" x="4465638" y="3527425"/>
          <p14:tracePt t="43107" x="4500563" y="3527425"/>
          <p14:tracePt t="43132" x="4554538" y="3517900"/>
          <p14:tracePt t="43157" x="4633913" y="3500438"/>
          <p14:tracePt t="43182" x="4670425" y="3490913"/>
          <p14:tracePt t="43207" x="4679950" y="3490913"/>
          <p14:tracePt t="43257" x="4697413" y="3490913"/>
          <p14:tracePt t="43282" x="4732338" y="3490913"/>
          <p14:tracePt t="43307" x="4759325" y="3490913"/>
          <p14:tracePt t="43332" x="4768850" y="3490913"/>
          <p14:tracePt t="43400" x="4768850" y="3500438"/>
          <p14:tracePt t="43408" x="4768850" y="3517900"/>
          <p14:tracePt t="43432" x="4697413" y="3554413"/>
          <p14:tracePt t="43457" x="4616450" y="3589338"/>
          <p14:tracePt t="43482" x="4562475" y="3608388"/>
          <p14:tracePt t="43507" x="4537075" y="3608388"/>
          <p14:tracePt t="43532" x="4518025" y="3625850"/>
          <p14:tracePt t="43557" x="4510088" y="3625850"/>
          <p14:tracePt t="43582" x="4483100" y="3625850"/>
          <p14:tracePt t="43607" x="4446588" y="3633788"/>
          <p14:tracePt t="43728" x="4456113" y="3633788"/>
          <p14:tracePt t="43736" x="4473575" y="3633788"/>
          <p14:tracePt t="43757" x="4518025" y="3633788"/>
          <p14:tracePt t="43782" x="4660900" y="3633788"/>
          <p14:tracePt t="43807" x="4973638" y="3633788"/>
          <p14:tracePt t="43832" x="5153025" y="3633788"/>
          <p14:tracePt t="43857" x="5241925" y="3633788"/>
          <p14:tracePt t="43882" x="5384800" y="3633788"/>
          <p14:tracePt t="43907" x="5643563" y="3633788"/>
          <p14:tracePt t="43932" x="5867400" y="3633788"/>
          <p14:tracePt t="43957" x="5956300" y="3633788"/>
          <p14:tracePt t="43982" x="5991225" y="3633788"/>
          <p14:tracePt t="44007" x="6037263" y="3633788"/>
          <p14:tracePt t="44057" x="6045200" y="3625850"/>
          <p14:tracePt t="44082" x="6099175" y="3616325"/>
          <p14:tracePt t="44107" x="6188075" y="3581400"/>
          <p14:tracePt t="44132" x="6242050" y="3571875"/>
          <p14:tracePt t="44201" x="6242050" y="3562350"/>
          <p14:tracePt t="44208" x="6251575" y="3562350"/>
          <p14:tracePt t="44232" x="6269038" y="3562350"/>
          <p14:tracePt t="44288" x="6269038" y="3554413"/>
          <p14:tracePt t="44399" x="6259513" y="3554413"/>
          <p14:tracePt t="44407" x="6251575" y="3554413"/>
          <p14:tracePt t="44432" x="6242050" y="3554413"/>
          <p14:tracePt t="44440" x="6215063" y="3554413"/>
          <p14:tracePt t="44457" x="6205538" y="3554413"/>
          <p14:tracePt t="44482" x="6180138" y="3571875"/>
          <p14:tracePt t="44507" x="6161088" y="3571875"/>
          <p14:tracePt t="44532" x="6134100" y="3589338"/>
          <p14:tracePt t="44582" x="6108700" y="3598863"/>
          <p14:tracePt t="44680" x="6099175" y="3598863"/>
          <p14:tracePt t="44976" x="6108700" y="3598863"/>
          <p14:tracePt t="44984" x="6126163" y="3598863"/>
          <p14:tracePt t="44992" x="6143625" y="3598863"/>
          <p14:tracePt t="45007" x="6180138" y="3598863"/>
          <p14:tracePt t="45032" x="6197600" y="3598863"/>
          <p14:tracePt t="45057" x="6224588" y="3598863"/>
          <p14:tracePt t="45082" x="6242050" y="3589338"/>
          <p14:tracePt t="45107" x="6296025" y="3589338"/>
          <p14:tracePt t="45132" x="6330950" y="3581400"/>
          <p14:tracePt t="45157" x="6348413" y="3581400"/>
          <p14:tracePt t="45544" x="6384925" y="3571875"/>
          <p14:tracePt t="45552" x="6419850" y="3571875"/>
          <p14:tracePt t="45561" x="6483350" y="3554413"/>
          <p14:tracePt t="45582" x="6616700" y="3544888"/>
          <p14:tracePt t="45607" x="6823075" y="3536950"/>
          <p14:tracePt t="45632" x="7027863" y="3536950"/>
          <p14:tracePt t="45657" x="7045325" y="3536950"/>
          <p14:tracePt t="45712" x="7054850" y="3527425"/>
          <p14:tracePt t="45731" x="7081838" y="3527425"/>
          <p14:tracePt t="45792" x="7089775" y="3527425"/>
          <p14:tracePt t="45944" x="7081838" y="3517900"/>
          <p14:tracePt t="45952" x="7062788" y="3517900"/>
          <p14:tracePt t="45968" x="7045325" y="3517900"/>
          <p14:tracePt t="45982" x="7027863" y="3527425"/>
          <p14:tracePt t="46007" x="7010400" y="3527425"/>
          <p14:tracePt t="46031" x="6983413" y="3536950"/>
          <p14:tracePt t="46056" x="6965950" y="3544888"/>
          <p14:tracePt t="46081" x="6929438" y="3571875"/>
          <p14:tracePt t="46107" x="6902450" y="3571875"/>
          <p14:tracePt t="46131" x="6831013" y="3608388"/>
          <p14:tracePt t="46157" x="6804025" y="3616325"/>
          <p14:tracePt t="46182" x="6742113" y="3643313"/>
          <p14:tracePt t="46207" x="6697663" y="3652838"/>
          <p14:tracePt t="46231" x="6626225" y="3670300"/>
          <p14:tracePt t="46257" x="6608763" y="3679825"/>
          <p14:tracePt t="46281" x="6599238" y="3679825"/>
          <p14:tracePt t="46332" x="6589713" y="3679825"/>
          <p14:tracePt t="46416" x="6599238" y="3679825"/>
          <p14:tracePt t="46423" x="6616700" y="3679825"/>
          <p14:tracePt t="46432" x="6653213" y="3670300"/>
          <p14:tracePt t="46456" x="6751638" y="3660775"/>
          <p14:tracePt t="46481" x="6831013" y="3652838"/>
          <p14:tracePt t="46506" x="6884988" y="3643313"/>
          <p14:tracePt t="46532" x="6894513" y="3643313"/>
          <p14:tracePt t="46584" x="6867525" y="3643313"/>
          <p14:tracePt t="46592" x="6823075" y="3652838"/>
          <p14:tracePt t="46607" x="6777038" y="3679825"/>
          <p14:tracePt t="46631" x="6429375" y="3813175"/>
          <p14:tracePt t="46657" x="6054725" y="3894138"/>
          <p14:tracePt t="46681" x="5581650" y="3973513"/>
          <p14:tracePt t="46706" x="5027613" y="4062413"/>
          <p14:tracePt t="46731" x="4581525" y="4152900"/>
          <p14:tracePt t="46756" x="4313238" y="4214813"/>
          <p14:tracePt t="46782" x="4170363" y="4259263"/>
          <p14:tracePt t="46807" x="4081463" y="4295775"/>
          <p14:tracePt t="46831" x="4000500" y="4340225"/>
          <p14:tracePt t="46856" x="3965575" y="4367213"/>
          <p14:tracePt t="46881" x="3929063" y="4394200"/>
          <p14:tracePt t="46906" x="3875088" y="4438650"/>
          <p14:tracePt t="46931" x="3714750" y="4537075"/>
          <p14:tracePt t="46957" x="3375025" y="4697413"/>
          <p14:tracePt t="46982" x="2955925" y="4857750"/>
          <p14:tracePt t="47007" x="2803525" y="4894263"/>
          <p14:tracePt t="47031" x="2660650" y="4938713"/>
          <p14:tracePt t="47056" x="2625725" y="4946650"/>
          <p14:tracePt t="47081" x="2598738" y="4946650"/>
          <p14:tracePt t="47106" x="2554288" y="4946650"/>
          <p14:tracePt t="47131" x="2509838" y="4965700"/>
          <p14:tracePt t="47156" x="2482850" y="4965700"/>
          <p14:tracePt t="47216" x="2473325" y="4965700"/>
          <p14:tracePt t="47232" x="2473325" y="4956175"/>
          <p14:tracePt t="47256" x="2482850" y="4911725"/>
          <p14:tracePt t="47281" x="2490788" y="4884738"/>
          <p14:tracePt t="47306" x="2509838" y="4857750"/>
          <p14:tracePt t="47331" x="2517775" y="4840288"/>
          <p14:tracePt t="47356" x="2536825" y="4813300"/>
          <p14:tracePt t="47560" x="2536825" y="4803775"/>
          <p14:tracePt t="47576" x="2527300" y="4803775"/>
          <p14:tracePt t="47584" x="2517775" y="4795838"/>
          <p14:tracePt t="47606" x="2482850" y="4786313"/>
          <p14:tracePt t="47631" x="2303463" y="4705350"/>
          <p14:tracePt t="47656" x="2160588" y="4652963"/>
          <p14:tracePt t="47681" x="2089150" y="4616450"/>
          <p14:tracePt t="47706" x="2054225" y="4589463"/>
          <p14:tracePt t="47756" x="2054225" y="4537075"/>
          <p14:tracePt t="47782" x="2062163" y="4483100"/>
          <p14:tracePt t="47807" x="2214563" y="4384675"/>
          <p14:tracePt t="47831" x="2724150" y="4187825"/>
          <p14:tracePt t="47856" x="3438525" y="3973513"/>
          <p14:tracePt t="47881" x="4044950" y="3857625"/>
          <p14:tracePt t="47906" x="4572000" y="3786188"/>
          <p14:tracePt t="47931" x="5099050" y="3697288"/>
          <p14:tracePt t="47956" x="5732463" y="3660775"/>
          <p14:tracePt t="47981" x="6438900" y="3660775"/>
          <p14:tracePt t="48007" x="6884988" y="3660775"/>
          <p14:tracePt t="48031" x="7251700" y="3660775"/>
          <p14:tracePt t="48056" x="7456488" y="3660775"/>
          <p14:tracePt t="48081" x="7680325" y="3660775"/>
          <p14:tracePt t="48106" x="7875588" y="3660775"/>
          <p14:tracePt t="48131" x="7929563" y="3679825"/>
          <p14:tracePt t="48181" x="7939088" y="3679825"/>
          <p14:tracePt t="48312" x="7929563" y="3679825"/>
          <p14:tracePt t="48328" x="7920038" y="3687763"/>
          <p14:tracePt t="48343" x="7894638" y="3687763"/>
          <p14:tracePt t="48356" x="7875588" y="3697288"/>
          <p14:tracePt t="48381" x="7823200" y="3724275"/>
          <p14:tracePt t="48406" x="7715250" y="3759200"/>
          <p14:tracePt t="48431" x="7518400" y="3840163"/>
          <p14:tracePt t="48456" x="7296150" y="3894138"/>
          <p14:tracePt t="48481" x="7018338" y="3973513"/>
          <p14:tracePt t="48506" x="6804025" y="4027488"/>
          <p14:tracePt t="48531" x="6608763" y="4062413"/>
          <p14:tracePt t="48556" x="6429375" y="4108450"/>
          <p14:tracePt t="48560" x="6402388" y="4108450"/>
          <p14:tracePt t="48581" x="6323013" y="4125913"/>
          <p14:tracePt t="48606" x="6197600" y="4152900"/>
          <p14:tracePt t="48631" x="5867400" y="4205288"/>
          <p14:tracePt t="48656" x="5483225" y="4251325"/>
          <p14:tracePt t="48681" x="5126038" y="4313238"/>
          <p14:tracePt t="48706" x="4830763" y="4348163"/>
          <p14:tracePt t="48731" x="4616450" y="4375150"/>
          <p14:tracePt t="48756" x="4456113" y="4375150"/>
          <p14:tracePt t="48781" x="4348163" y="4375150"/>
          <p14:tracePt t="48806" x="4241800" y="4375150"/>
          <p14:tracePt t="48831" x="4089400" y="4375150"/>
          <p14:tracePt t="48856" x="3983038" y="4375150"/>
          <p14:tracePt t="48881" x="3894138" y="4375150"/>
          <p14:tracePt t="48906" x="3830638" y="4375150"/>
          <p14:tracePt t="48931" x="3803650" y="4375150"/>
          <p14:tracePt t="48956" x="3768725" y="4375150"/>
          <p14:tracePt t="48982" x="3625850" y="4375150"/>
          <p14:tracePt t="49007" x="3544888" y="4375150"/>
          <p14:tracePt t="49031" x="3367088" y="4375150"/>
          <p14:tracePt t="49056" x="3268663" y="4375150"/>
          <p14:tracePt t="49081" x="3143250" y="4375150"/>
          <p14:tracePt t="49106" x="2919413" y="4375150"/>
          <p14:tracePt t="49131" x="2697163" y="4375150"/>
          <p14:tracePt t="49156" x="2527300" y="4375150"/>
          <p14:tracePt t="49181" x="2411413" y="4375150"/>
          <p14:tracePt t="49207" x="2303463" y="4375150"/>
          <p14:tracePt t="49231" x="2187575" y="4375150"/>
          <p14:tracePt t="49256" x="2143125" y="4375150"/>
          <p14:tracePt t="49281" x="2125663" y="4375150"/>
          <p14:tracePt t="49448" x="2133600" y="4375150"/>
          <p14:tracePt t="49456" x="2143125" y="4375150"/>
          <p14:tracePt t="49464" x="2170113" y="4375150"/>
          <p14:tracePt t="49481" x="2232025" y="4375150"/>
          <p14:tracePt t="49506" x="2268538" y="4375150"/>
          <p14:tracePt t="49531" x="2303463" y="4367213"/>
          <p14:tracePt t="49556" x="2347913" y="4357688"/>
          <p14:tracePt t="49560" x="2357438" y="4357688"/>
          <p14:tracePt t="49581" x="2419350" y="4348163"/>
          <p14:tracePt t="49606" x="2517775" y="4348163"/>
          <p14:tracePt t="49631" x="2633663" y="4330700"/>
          <p14:tracePt t="49656" x="2660650" y="4322763"/>
          <p14:tracePt t="49681" x="2687638" y="4322763"/>
          <p14:tracePt t="49706" x="2724150" y="4313238"/>
          <p14:tracePt t="49731" x="2751138" y="4303713"/>
          <p14:tracePt t="49756" x="2786063" y="4286250"/>
          <p14:tracePt t="49781" x="2813050" y="4276725"/>
          <p14:tracePt t="49806" x="2867025" y="4259263"/>
          <p14:tracePt t="49831" x="2928938" y="4232275"/>
          <p14:tracePt t="49856" x="2938463" y="4224338"/>
          <p14:tracePt t="49881" x="2965450" y="4205288"/>
          <p14:tracePt t="49906" x="3017838" y="4187825"/>
          <p14:tracePt t="49931" x="3125788" y="4160838"/>
          <p14:tracePt t="49956" x="3205163" y="4133850"/>
          <p14:tracePt t="49981" x="3232150" y="4116388"/>
          <p14:tracePt t="50006" x="3251200" y="4116388"/>
          <p14:tracePt t="50352" x="3241675" y="4116388"/>
          <p14:tracePt t="50368" x="3232150" y="4116388"/>
          <p14:tracePt t="50376" x="3224213" y="4116388"/>
          <p14:tracePt t="50384" x="3224213" y="4125913"/>
          <p14:tracePt t="50407" x="3205163" y="4133850"/>
          <p14:tracePt t="50431" x="3179763" y="4143375"/>
          <p14:tracePt t="50456" x="3160713" y="4160838"/>
          <p14:tracePt t="50481" x="3143250" y="4160838"/>
          <p14:tracePt t="50506" x="3116263" y="4187825"/>
          <p14:tracePt t="50531" x="3108325" y="4187825"/>
          <p14:tracePt t="50556" x="3108325" y="4197350"/>
          <p14:tracePt t="50560" x="3098800" y="4205288"/>
          <p14:tracePt t="50581" x="3089275" y="4214813"/>
          <p14:tracePt t="50607" x="3081338" y="4232275"/>
          <p14:tracePt t="50631" x="3081338" y="4268788"/>
          <p14:tracePt t="50656" x="3081338" y="4303713"/>
          <p14:tracePt t="50681" x="3081338" y="4340225"/>
          <p14:tracePt t="50706" x="3089275" y="4384675"/>
          <p14:tracePt t="50731" x="3108325" y="4419600"/>
          <p14:tracePt t="50756" x="3133725" y="4465638"/>
          <p14:tracePt t="50781" x="3133725" y="4473575"/>
          <p14:tracePt t="50872" x="3133725" y="4483100"/>
          <p14:tracePt t="51128" x="3125788" y="4483100"/>
          <p14:tracePt t="51136" x="3125788" y="4473575"/>
          <p14:tracePt t="51156" x="3116263" y="4473575"/>
          <p14:tracePt t="51181" x="3081338" y="4456113"/>
          <p14:tracePt t="51206" x="3044825" y="4438650"/>
          <p14:tracePt t="51231" x="2990850" y="4411663"/>
          <p14:tracePt t="51256" x="2901950" y="4375150"/>
          <p14:tracePt t="51281" x="2847975" y="4348163"/>
          <p14:tracePt t="51306" x="2751138" y="4313238"/>
          <p14:tracePt t="51331" x="2562225" y="4259263"/>
          <p14:tracePt t="51356" x="2330450" y="4214813"/>
          <p14:tracePt t="51381" x="2214563" y="4197350"/>
          <p14:tracePt t="51406" x="2179638" y="4187825"/>
          <p14:tracePt t="51431" x="2152650" y="4187825"/>
          <p14:tracePt t="51456" x="2108200" y="4170363"/>
          <p14:tracePt t="51481" x="2081213" y="4170363"/>
          <p14:tracePt t="51506" x="2071688" y="4170363"/>
          <p14:tracePt t="51672" x="2062163" y="4160838"/>
          <p14:tracePt t="51728" x="2062163" y="4152900"/>
          <p14:tracePt t="51744" x="2081213" y="4143375"/>
          <p14:tracePt t="51756" x="2098675" y="4143375"/>
          <p14:tracePt t="51781" x="2125663" y="4125913"/>
          <p14:tracePt t="51806" x="2170113" y="4108450"/>
          <p14:tracePt t="51830" x="2259013" y="4081463"/>
          <p14:tracePt t="51856" x="2411413" y="4054475"/>
          <p14:tracePt t="51881" x="2509838" y="4054475"/>
          <p14:tracePt t="51906" x="2616200" y="4044950"/>
          <p14:tracePt t="51931" x="2697163" y="4017963"/>
          <p14:tracePt t="51956" x="2795588" y="4017963"/>
          <p14:tracePt t="51981" x="2928938" y="4000500"/>
          <p14:tracePt t="52006" x="3081338" y="4000500"/>
          <p14:tracePt t="52031" x="3303588" y="3965575"/>
          <p14:tracePt t="52056" x="3429000" y="3938588"/>
          <p14:tracePt t="52081" x="3465513" y="3938588"/>
          <p14:tracePt t="52106" x="3527425" y="3938588"/>
          <p14:tracePt t="52131" x="3643313" y="3938588"/>
          <p14:tracePt t="52156" x="3741738" y="3938588"/>
          <p14:tracePt t="52181" x="3795713" y="3938588"/>
          <p14:tracePt t="52207" x="3857625" y="3938588"/>
          <p14:tracePt t="52231" x="3902075" y="3938588"/>
          <p14:tracePt t="52256" x="4027488" y="3938588"/>
          <p14:tracePt t="52281" x="4108450" y="3938588"/>
          <p14:tracePt t="52306" x="4160838" y="3938588"/>
          <p14:tracePt t="52330" x="4224338" y="3938588"/>
          <p14:tracePt t="52356" x="4259263" y="3956050"/>
          <p14:tracePt t="52380" x="4268788" y="3956050"/>
          <p14:tracePt t="52448" x="4268788" y="3965575"/>
          <p14:tracePt t="52456" x="4268788" y="3973513"/>
          <p14:tracePt t="52464" x="4259263" y="3990975"/>
          <p14:tracePt t="52480" x="4214813" y="4010025"/>
          <p14:tracePt t="52506" x="4160838" y="4044950"/>
          <p14:tracePt t="52530" x="4108450" y="4062413"/>
          <p14:tracePt t="52556" x="4081463" y="4062413"/>
          <p14:tracePt t="52560" x="4054475" y="4062413"/>
          <p14:tracePt t="52581" x="4027488" y="4062413"/>
          <p14:tracePt t="52606" x="3946525" y="4062413"/>
          <p14:tracePt t="52630" x="3848100" y="4062413"/>
          <p14:tracePt t="52655" x="3697288" y="4062413"/>
          <p14:tracePt t="52681" x="3625850" y="4062413"/>
          <p14:tracePt t="52706" x="3598863" y="4062413"/>
          <p14:tracePt t="52731" x="3562350" y="4062413"/>
          <p14:tracePt t="52755" x="3509963" y="4054475"/>
          <p14:tracePt t="52780" x="3438525" y="4044950"/>
          <p14:tracePt t="52806" x="3402013" y="4027488"/>
          <p14:tracePt t="52831" x="3394075" y="4027488"/>
          <p14:tracePt t="52881" x="3384550" y="4027488"/>
          <p14:tracePt t="52968" x="3375025" y="4027488"/>
          <p14:tracePt t="53168" x="3384550" y="4027488"/>
          <p14:tracePt t="53184" x="3429000" y="4027488"/>
          <p14:tracePt t="53192" x="3446463" y="4027488"/>
          <p14:tracePt t="53206" x="3482975" y="4037013"/>
          <p14:tracePt t="53231" x="3633788" y="4081463"/>
          <p14:tracePt t="53255" x="3803650" y="4125913"/>
          <p14:tracePt t="53280" x="3884613" y="4125913"/>
          <p14:tracePt t="53305" x="3946525" y="4125913"/>
          <p14:tracePt t="53330" x="3973513" y="4125913"/>
          <p14:tracePt t="53355" x="3990975" y="4125913"/>
          <p14:tracePt t="53406" x="4000500" y="4125913"/>
          <p14:tracePt t="55184" x="4010025" y="4125913"/>
          <p14:tracePt t="55200" x="4017963" y="4125913"/>
          <p14:tracePt t="55208" x="4027488" y="4125913"/>
          <p14:tracePt t="55233" x="4037013" y="4125913"/>
          <p14:tracePt t="55255" x="4054475" y="4125913"/>
          <p14:tracePt t="55280" x="4116388" y="4098925"/>
          <p14:tracePt t="55305" x="4313238" y="4027488"/>
          <p14:tracePt t="55330" x="4500563" y="3990975"/>
          <p14:tracePt t="55355" x="4562475" y="3983038"/>
          <p14:tracePt t="55380" x="4643438" y="3956050"/>
          <p14:tracePt t="55405" x="4768850" y="3902075"/>
          <p14:tracePt t="55431" x="4875213" y="3840163"/>
          <p14:tracePt t="55455" x="4965700" y="3795713"/>
          <p14:tracePt t="55480" x="5027613" y="3776663"/>
          <p14:tracePt t="55505" x="5054600" y="3768725"/>
          <p14:tracePt t="55530" x="5062538" y="3759200"/>
          <p14:tracePt t="55555" x="5072063" y="3759200"/>
          <p14:tracePt t="55559" x="5081588" y="3759200"/>
          <p14:tracePt t="55591" x="5089525" y="3759200"/>
          <p14:tracePt t="55605" x="5108575" y="3759200"/>
          <p14:tracePt t="55630" x="5116513" y="3741738"/>
          <p14:tracePt t="55680" x="5143500" y="3741738"/>
          <p14:tracePt t="55705" x="5160963" y="3751263"/>
          <p14:tracePt t="55730" x="5180013" y="3759200"/>
          <p14:tracePt t="55755" x="5187950" y="3768725"/>
          <p14:tracePt t="55780" x="5241925" y="3803650"/>
          <p14:tracePt t="55806" x="5313363" y="3875088"/>
          <p14:tracePt t="55830" x="5330825" y="3884613"/>
          <p14:tracePt t="55855" x="5340350" y="3902075"/>
          <p14:tracePt t="55880" x="5348288" y="3902075"/>
          <p14:tracePt t="55905" x="5348288" y="3919538"/>
          <p14:tracePt t="55930" x="5348288" y="3938588"/>
          <p14:tracePt t="55955" x="5348288" y="3956050"/>
          <p14:tracePt t="56005" x="5348288" y="3983038"/>
          <p14:tracePt t="56030" x="5340350" y="3990975"/>
          <p14:tracePt t="56055" x="5322888" y="4010025"/>
          <p14:tracePt t="56080" x="5322888" y="4027488"/>
          <p14:tracePt t="56105" x="5313363" y="4027488"/>
          <p14:tracePt t="56155" x="5303838" y="4037013"/>
          <p14:tracePt t="56180" x="5295900" y="4037013"/>
          <p14:tracePt t="56205" x="5268913" y="4044950"/>
          <p14:tracePt t="56230" x="5241925" y="4062413"/>
          <p14:tracePt t="56255" x="5224463" y="4062413"/>
          <p14:tracePt t="56280" x="5214938" y="4071938"/>
          <p14:tracePt t="56305" x="5205413" y="4071938"/>
          <p14:tracePt t="56330" x="5187950" y="4071938"/>
          <p14:tracePt t="56688" x="5180013" y="4071938"/>
          <p14:tracePt t="56720" x="5170488" y="4071938"/>
          <p14:tracePt t="56736" x="5160963" y="4071938"/>
          <p14:tracePt t="56752" x="5153025" y="4071938"/>
          <p14:tracePt t="56760" x="5143500" y="4071938"/>
          <p14:tracePt t="56780" x="5133975" y="4071938"/>
          <p14:tracePt t="56805" x="5126038" y="4071938"/>
          <p14:tracePt t="56830" x="5116513" y="4071938"/>
          <p14:tracePt t="57008" x="5126038" y="4071938"/>
          <p14:tracePt t="57024" x="5133975" y="4071938"/>
          <p14:tracePt t="57056" x="5153025" y="4071938"/>
          <p14:tracePt t="57064" x="5160963" y="4071938"/>
          <p14:tracePt t="57080" x="5214938" y="4062413"/>
          <p14:tracePt t="57105" x="5295900" y="4054475"/>
          <p14:tracePt t="57130" x="5357813" y="4044950"/>
          <p14:tracePt t="57155" x="5384800" y="4044950"/>
          <p14:tracePt t="57180" x="5429250" y="4037013"/>
          <p14:tracePt t="57205" x="5589588" y="4017963"/>
          <p14:tracePt t="57230" x="5741988" y="4010025"/>
          <p14:tracePt t="57255" x="5795963" y="3983038"/>
          <p14:tracePt t="57280" x="5830888" y="3983038"/>
          <p14:tracePt t="57305" x="5902325" y="3983038"/>
          <p14:tracePt t="57330" x="5929313" y="3983038"/>
          <p14:tracePt t="57380" x="5938838" y="3973513"/>
          <p14:tracePt t="57405" x="5965825" y="3965575"/>
          <p14:tracePt t="57430" x="5983288" y="3965575"/>
          <p14:tracePt t="57455" x="5991225" y="3956050"/>
          <p14:tracePt t="57480" x="6010275" y="3956050"/>
          <p14:tracePt t="57505" x="6062663" y="3929063"/>
          <p14:tracePt t="57530" x="6099175" y="3929063"/>
          <p14:tracePt t="57555" x="6134100" y="3919538"/>
          <p14:tracePt t="57559" x="6143625" y="3919538"/>
          <p14:tracePt t="57580" x="6170613" y="3902075"/>
          <p14:tracePt t="57605" x="6259513" y="3902075"/>
          <p14:tracePt t="57631" x="6367463" y="3894138"/>
          <p14:tracePt t="57655" x="6419850" y="3884613"/>
          <p14:tracePt t="57680" x="6510338" y="3867150"/>
          <p14:tracePt t="57705" x="6599238" y="3867150"/>
          <p14:tracePt t="57730" x="6616700" y="3867150"/>
          <p14:tracePt t="57755" x="6626225" y="3867150"/>
          <p14:tracePt t="57800" x="6634163" y="3867150"/>
          <p14:tracePt t="57816" x="6643688" y="3867150"/>
          <p14:tracePt t="57864" x="6653213" y="3867150"/>
          <p14:tracePt t="57888" x="6661150" y="3867150"/>
          <p14:tracePt t="57896" x="6680200" y="3867150"/>
          <p14:tracePt t="57905" x="6715125" y="3867150"/>
          <p14:tracePt t="57930" x="6777038" y="3848100"/>
          <p14:tracePt t="57955" x="6831013" y="3840163"/>
          <p14:tracePt t="57980" x="6884988" y="3840163"/>
          <p14:tracePt t="58005" x="6956425" y="3840163"/>
          <p14:tracePt t="58030" x="7018338" y="3840163"/>
          <p14:tracePt t="58055" x="7099300" y="3840163"/>
          <p14:tracePt t="58059" x="7108825" y="3840163"/>
          <p14:tracePt t="58080" x="7188200" y="3840163"/>
          <p14:tracePt t="58105" x="7296150" y="3840163"/>
          <p14:tracePt t="58130" x="7358063" y="3840163"/>
          <p14:tracePt t="58155" x="7375525" y="3840163"/>
          <p14:tracePt t="58180" x="7412038" y="3840163"/>
          <p14:tracePt t="58205" x="7429500" y="3840163"/>
          <p14:tracePt t="58304" x="7412038" y="3840163"/>
          <p14:tracePt t="58312" x="7375525" y="3840163"/>
          <p14:tracePt t="58330" x="7251700" y="3848100"/>
          <p14:tracePt t="58355" x="7072313" y="3884613"/>
          <p14:tracePt t="58380" x="6911975" y="3902075"/>
          <p14:tracePt t="58405" x="6732588" y="3929063"/>
          <p14:tracePt t="58430" x="6572250" y="3946525"/>
          <p14:tracePt t="58454" x="6438900" y="3965575"/>
          <p14:tracePt t="58480" x="6215063" y="3983038"/>
          <p14:tracePt t="58505" x="6000750" y="3983038"/>
          <p14:tracePt t="58530" x="5830888" y="4000500"/>
          <p14:tracePt t="58555" x="5759450" y="4010025"/>
          <p14:tracePt t="58559" x="5751513" y="4010025"/>
          <p14:tracePt t="58580" x="5751513" y="4017963"/>
          <p14:tracePt t="58704" x="5751513" y="4010025"/>
          <p14:tracePt t="58720" x="5776913" y="4000500"/>
          <p14:tracePt t="58730" x="5813425" y="3973513"/>
          <p14:tracePt t="58755" x="5965825" y="3965575"/>
          <p14:tracePt t="58780" x="6188075" y="3956050"/>
          <p14:tracePt t="58805" x="6394450" y="3956050"/>
          <p14:tracePt t="58831" x="6599238" y="3946525"/>
          <p14:tracePt t="58855" x="6697663" y="3946525"/>
          <p14:tracePt t="58880" x="6884988" y="3946525"/>
          <p14:tracePt t="58905" x="6956425" y="3946525"/>
          <p14:tracePt t="58930" x="6983413" y="3946525"/>
          <p14:tracePt t="58955" x="7027863" y="3946525"/>
          <p14:tracePt t="58980" x="7072313" y="3946525"/>
          <p14:tracePt t="59005" x="7089775" y="3946525"/>
          <p14:tracePt t="59144" x="7081838" y="3946525"/>
          <p14:tracePt t="59152" x="7072313" y="3946525"/>
          <p14:tracePt t="59160" x="7045325" y="3946525"/>
          <p14:tracePt t="59180" x="6973888" y="3946525"/>
          <p14:tracePt t="59205" x="6848475" y="3946525"/>
          <p14:tracePt t="59231" x="6643688" y="3946525"/>
          <p14:tracePt t="59255" x="6572250" y="3946525"/>
          <p14:tracePt t="59280" x="6500813" y="3965575"/>
          <p14:tracePt t="59305" x="6446838" y="3973513"/>
          <p14:tracePt t="59330" x="6419850" y="3973513"/>
          <p14:tracePt t="59355" x="6402388" y="3983038"/>
          <p14:tracePt t="59380" x="6394450" y="3983038"/>
          <p14:tracePt t="59520" x="6411913" y="3983038"/>
          <p14:tracePt t="59528" x="6456363" y="3983038"/>
          <p14:tracePt t="59536" x="6473825" y="3983038"/>
          <p14:tracePt t="59555" x="6537325" y="3965575"/>
          <p14:tracePt t="59559" x="6608763" y="3965575"/>
          <p14:tracePt t="59580" x="6751638" y="3965575"/>
          <p14:tracePt t="59605" x="7027863" y="3965575"/>
          <p14:tracePt t="59630" x="7251700" y="3965575"/>
          <p14:tracePt t="59655" x="7348538" y="3965575"/>
          <p14:tracePt t="59680" x="7456488" y="3965575"/>
          <p14:tracePt t="59705" x="7680325" y="3965575"/>
          <p14:tracePt t="59730" x="7885113" y="3965575"/>
          <p14:tracePt t="59754" x="7939088" y="3956050"/>
          <p14:tracePt t="59779" x="7947025" y="3956050"/>
          <p14:tracePt t="59805" x="7974013" y="3956050"/>
          <p14:tracePt t="59830" x="8062913" y="3956050"/>
          <p14:tracePt t="59855" x="8116888" y="3946525"/>
          <p14:tracePt t="59880" x="8126413" y="3946525"/>
          <p14:tracePt t="59905" x="8153400" y="3946525"/>
          <p14:tracePt t="59929" x="8242300" y="3946525"/>
          <p14:tracePt t="59955" x="8385175" y="3946525"/>
          <p14:tracePt t="59980" x="8420100" y="3946525"/>
          <p14:tracePt t="60029" x="8429625" y="3946525"/>
          <p14:tracePt t="60055" x="8466138" y="3946525"/>
          <p14:tracePt t="60059" x="8474075" y="3946525"/>
          <p14:tracePt t="60079" x="8501063" y="3946525"/>
          <p14:tracePt t="60104" x="8510588" y="3938588"/>
          <p14:tracePt t="60129" x="8562975" y="3938588"/>
          <p14:tracePt t="60154" x="8634413" y="3938588"/>
          <p14:tracePt t="60179" x="8670925" y="3938588"/>
          <p14:tracePt t="60204" x="8688388" y="3938588"/>
          <p14:tracePt t="60240" x="8670925" y="3938588"/>
          <p14:tracePt t="60255" x="8634413" y="3938588"/>
          <p14:tracePt t="60279" x="8367713" y="3946525"/>
          <p14:tracePt t="60304" x="8072438" y="3990975"/>
          <p14:tracePt t="60329" x="7705725" y="4027488"/>
          <p14:tracePt t="60354" x="7099300" y="4027488"/>
          <p14:tracePt t="60379" x="6510338" y="4089400"/>
          <p14:tracePt t="60404" x="5768975" y="4187825"/>
          <p14:tracePt t="60430" x="5010150" y="4303713"/>
          <p14:tracePt t="60455" x="4813300" y="4322763"/>
          <p14:tracePt t="60479" x="4394200" y="4402138"/>
          <p14:tracePt t="60504" x="4071938" y="4438650"/>
          <p14:tracePt t="60529" x="3759200" y="4491038"/>
          <p14:tracePt t="60554" x="3490913" y="4527550"/>
          <p14:tracePt t="60559" x="3402013" y="4554538"/>
          <p14:tracePt t="60579" x="3232150" y="4589463"/>
          <p14:tracePt t="60604" x="3000375" y="4633913"/>
          <p14:tracePt t="60629" x="2776538" y="4697413"/>
          <p14:tracePt t="60655" x="2608263" y="4732338"/>
          <p14:tracePt t="60679" x="2482850" y="4759325"/>
          <p14:tracePt t="60704" x="2401888" y="4768850"/>
          <p14:tracePt t="60729" x="2241550" y="4786313"/>
          <p14:tracePt t="60754" x="2027238" y="4822825"/>
          <p14:tracePt t="60779" x="1839913" y="4830763"/>
          <p14:tracePt t="60804" x="1724025" y="4830763"/>
          <p14:tracePt t="60829" x="1598613" y="4830763"/>
          <p14:tracePt t="60855" x="1446213" y="4803775"/>
          <p14:tracePt t="60879" x="1116013" y="4759325"/>
          <p14:tracePt t="60904" x="911225" y="4687888"/>
          <p14:tracePt t="60929" x="830263" y="4670425"/>
          <p14:tracePt t="60954" x="822325" y="4660900"/>
          <p14:tracePt t="61016" x="803275" y="4652963"/>
          <p14:tracePt t="61072" x="803275" y="4643438"/>
          <p14:tracePt t="61096" x="803275" y="4633913"/>
          <p14:tracePt t="61112" x="803275" y="4625975"/>
          <p14:tracePt t="61120" x="812800" y="4625975"/>
          <p14:tracePt t="61129" x="822325" y="4608513"/>
          <p14:tracePt t="61154" x="884238" y="4572000"/>
          <p14:tracePt t="61179" x="955675" y="4537075"/>
          <p14:tracePt t="61204" x="1000125" y="4518025"/>
          <p14:tracePt t="61229" x="1071563" y="4491038"/>
          <p14:tracePt t="61255" x="1169988" y="4465638"/>
          <p14:tracePt t="61279" x="1339850" y="4438650"/>
          <p14:tracePt t="61304" x="1473200" y="4429125"/>
          <p14:tracePt t="61329" x="1571625" y="4402138"/>
          <p14:tracePt t="61354" x="1625600" y="4402138"/>
          <p14:tracePt t="61379" x="1687513" y="4402138"/>
          <p14:tracePt t="61404" x="1795463" y="4402138"/>
          <p14:tracePt t="61430" x="2000250" y="4402138"/>
          <p14:tracePt t="61455" x="2089150" y="4402138"/>
          <p14:tracePt t="61479" x="2259013" y="4402138"/>
          <p14:tracePt t="61504" x="2411413" y="4402138"/>
          <p14:tracePt t="61529" x="2581275" y="4411663"/>
          <p14:tracePt t="61554" x="2625725" y="4411663"/>
          <p14:tracePt t="61579" x="2633663" y="4411663"/>
          <p14:tracePt t="61604" x="2660650" y="4411663"/>
          <p14:tracePt t="61629" x="2724150" y="4419600"/>
          <p14:tracePt t="61655" x="2840038" y="4438650"/>
          <p14:tracePt t="61679" x="2973388" y="4446588"/>
          <p14:tracePt t="61704" x="3044825" y="4465638"/>
          <p14:tracePt t="61729" x="3108325" y="4465638"/>
          <p14:tracePt t="61754" x="3133725" y="4473575"/>
          <p14:tracePt t="61779" x="3170238" y="4483100"/>
          <p14:tracePt t="61804" x="3197225" y="4483100"/>
          <p14:tracePt t="61829" x="3232150" y="4491038"/>
          <p14:tracePt t="61855" x="3251200" y="4491038"/>
          <p14:tracePt t="61879" x="3303588" y="4491038"/>
          <p14:tracePt t="61904" x="3402013" y="4510088"/>
          <p14:tracePt t="61929" x="3438525" y="4510088"/>
          <p14:tracePt t="62016" x="3455988" y="4510088"/>
          <p14:tracePt t="62032" x="3465513" y="4510088"/>
          <p14:tracePt t="62059" x="3473450" y="4510088"/>
          <p14:tracePt t="62320" x="3465513" y="4518025"/>
          <p14:tracePt t="62328" x="3446463" y="4518025"/>
          <p14:tracePt t="62336" x="3438525" y="4518025"/>
          <p14:tracePt t="62354" x="3394075" y="4527550"/>
          <p14:tracePt t="62379" x="3313113" y="4537075"/>
          <p14:tracePt t="62404" x="3241675" y="4545013"/>
          <p14:tracePt t="62430" x="3133725" y="4554538"/>
          <p14:tracePt t="62454" x="2973388" y="4562475"/>
          <p14:tracePt t="62479" x="2776538" y="4562475"/>
          <p14:tracePt t="62504" x="2679700" y="4562475"/>
          <p14:tracePt t="62529" x="2581275" y="4562475"/>
          <p14:tracePt t="62554" x="2465388" y="4562475"/>
          <p14:tracePt t="62579" x="2295525" y="4562475"/>
          <p14:tracePt t="62604" x="2187575" y="4562475"/>
          <p14:tracePt t="62629" x="2143125" y="4562475"/>
          <p14:tracePt t="62655" x="2116138" y="4562475"/>
          <p14:tracePt t="62679" x="2081213" y="4562475"/>
          <p14:tracePt t="62704" x="2054225" y="4562475"/>
          <p14:tracePt t="62729" x="2009775" y="4554538"/>
          <p14:tracePt t="62754" x="1946275" y="4545013"/>
          <p14:tracePt t="62779" x="1776413" y="4527550"/>
          <p14:tracePt t="62804" x="1562100" y="4527550"/>
          <p14:tracePt t="62829" x="1438275" y="4527550"/>
          <p14:tracePt t="62855" x="1384300" y="4527550"/>
          <p14:tracePt t="62879" x="1339850" y="4527550"/>
          <p14:tracePt t="62904" x="1258888" y="4527550"/>
          <p14:tracePt t="62929" x="1089025" y="4527550"/>
          <p14:tracePt t="62954" x="965200" y="4527550"/>
          <p14:tracePt t="62979" x="857250" y="4510088"/>
          <p14:tracePt t="63004" x="750888" y="4491038"/>
          <p14:tracePt t="63029" x="714375" y="4483100"/>
          <p14:tracePt t="63054" x="704850" y="4483100"/>
          <p14:tracePt t="63256" x="704850" y="4473575"/>
          <p14:tracePt t="63304" x="714375" y="4473575"/>
          <p14:tracePt t="63312" x="723900" y="4465638"/>
          <p14:tracePt t="63329" x="731838" y="4465638"/>
          <p14:tracePt t="63354" x="776288" y="4438650"/>
          <p14:tracePt t="63379" x="857250" y="4411663"/>
          <p14:tracePt t="63404" x="928688" y="4375150"/>
          <p14:tracePt t="63429" x="955675" y="4375150"/>
          <p14:tracePt t="63454" x="1044575" y="4348163"/>
          <p14:tracePt t="63479" x="1303338" y="4295775"/>
          <p14:tracePt t="63504" x="1428750" y="4286250"/>
          <p14:tracePt t="63529" x="1473200" y="4286250"/>
          <p14:tracePt t="63554" x="1589088" y="4286250"/>
          <p14:tracePt t="63579" x="1847850" y="4286250"/>
          <p14:tracePt t="63604" x="2071688" y="4286250"/>
          <p14:tracePt t="63629" x="2160588" y="4268788"/>
          <p14:tracePt t="63655" x="2214563" y="4268788"/>
          <p14:tracePt t="63679" x="2268538" y="4268788"/>
          <p14:tracePt t="63704" x="2286000" y="4268788"/>
          <p14:tracePt t="63808" x="2295525" y="4268788"/>
          <p14:tracePt t="63816" x="2286000" y="4268788"/>
          <p14:tracePt t="63829" x="2268538" y="4276725"/>
          <p14:tracePt t="63855" x="2160588" y="4313238"/>
          <p14:tracePt t="63879" x="1990725" y="4384675"/>
          <p14:tracePt t="63904" x="1847850" y="4411663"/>
          <p14:tracePt t="63929" x="1724025" y="4429125"/>
          <p14:tracePt t="63954" x="1625600" y="4456113"/>
          <p14:tracePt t="63979" x="1571625" y="4456113"/>
          <p14:tracePt t="64004" x="1554163" y="4456113"/>
          <p14:tracePt t="64136" x="1571625" y="4456113"/>
          <p14:tracePt t="64144" x="1598613" y="4429125"/>
          <p14:tracePt t="64154" x="1616075" y="4419600"/>
          <p14:tracePt t="64179" x="1741488" y="4340225"/>
          <p14:tracePt t="64204" x="1874838" y="4251325"/>
          <p14:tracePt t="64229" x="2000250" y="4187825"/>
          <p14:tracePt t="64254" x="2098675" y="4143375"/>
          <p14:tracePt t="64279" x="2330450" y="4089400"/>
          <p14:tracePt t="64304" x="2589213" y="4044950"/>
          <p14:tracePt t="64329" x="2830513" y="4010025"/>
          <p14:tracePt t="64354" x="2965450" y="4010025"/>
          <p14:tracePt t="64379" x="3160713" y="4010025"/>
          <p14:tracePt t="64404" x="3419475" y="4010025"/>
          <p14:tracePt t="64429" x="3571875" y="4010025"/>
          <p14:tracePt t="64479" x="3581400" y="4010025"/>
          <p14:tracePt t="64504" x="3581400" y="4017963"/>
          <p14:tracePt t="64529" x="3544888" y="4062413"/>
          <p14:tracePt t="64554" x="3465513" y="4125913"/>
          <p14:tracePt t="64579" x="3375025" y="4179888"/>
          <p14:tracePt t="64604" x="3224213" y="4251325"/>
          <p14:tracePt t="64629" x="3089275" y="4313238"/>
          <p14:tracePt t="64654" x="2803525" y="4384675"/>
          <p14:tracePt t="64679" x="2633663" y="4402138"/>
          <p14:tracePt t="64704" x="2339975" y="4465638"/>
          <p14:tracePt t="64729" x="2205038" y="4483100"/>
          <p14:tracePt t="64754" x="2098675" y="4491038"/>
          <p14:tracePt t="64779" x="2009775" y="4491038"/>
          <p14:tracePt t="64804" x="1884363" y="4491038"/>
          <p14:tracePt t="64829" x="1751013" y="4491038"/>
          <p14:tracePt t="64855" x="1625600" y="4491038"/>
          <p14:tracePt t="64879" x="1571625" y="4491038"/>
          <p14:tracePt t="64904" x="1527175" y="4491038"/>
          <p14:tracePt t="64929" x="1465263" y="4491038"/>
          <p14:tracePt t="64954" x="1357313" y="4491038"/>
          <p14:tracePt t="64979" x="1285875" y="4491038"/>
          <p14:tracePt t="65004" x="1276350" y="4491038"/>
          <p14:tracePt t="65029" x="1268413" y="4491038"/>
          <p14:tracePt t="65055" x="1241425" y="4491038"/>
          <p14:tracePt t="65079" x="1214438" y="4491038"/>
          <p14:tracePt t="65104" x="1179513" y="4491038"/>
          <p14:tracePt t="65154" x="1160463" y="4491038"/>
          <p14:tracePt t="65179" x="1143000" y="4491038"/>
          <p14:tracePt t="65204" x="1089025" y="4491038"/>
          <p14:tracePt t="65229" x="1027113" y="4483100"/>
          <p14:tracePt t="65254" x="982663" y="4473575"/>
          <p14:tracePt t="65279" x="965200" y="4473575"/>
          <p14:tracePt t="65304" x="938213" y="4465638"/>
          <p14:tracePt t="65392" x="928688" y="4465638"/>
          <p14:tracePt t="65424" x="928688" y="4456113"/>
          <p14:tracePt t="65456" x="919163" y="4446588"/>
          <p14:tracePt t="65481" x="911225" y="4438650"/>
          <p14:tracePt t="65504" x="911225" y="4429125"/>
          <p14:tracePt t="65520" x="911225" y="4419600"/>
          <p14:tracePt t="65529" x="911225" y="4411663"/>
          <p14:tracePt t="65554" x="911225" y="4394200"/>
          <p14:tracePt t="65579" x="911225" y="4384675"/>
          <p14:tracePt t="65604" x="911225" y="4357688"/>
          <p14:tracePt t="65629" x="973138" y="4303713"/>
          <p14:tracePt t="65654" x="1116013" y="4268788"/>
          <p14:tracePt t="65679" x="1214438" y="4232275"/>
          <p14:tracePt t="65704" x="1339850" y="4224338"/>
          <p14:tracePt t="65729" x="1517650" y="4224338"/>
          <p14:tracePt t="65754" x="1679575" y="4224338"/>
          <p14:tracePt t="65779" x="1830388" y="4224338"/>
          <p14:tracePt t="65804" x="1965325" y="4224338"/>
          <p14:tracePt t="65829" x="2108200" y="4241800"/>
          <p14:tracePt t="65854" x="2160588" y="4251325"/>
          <p14:tracePt t="65879" x="2197100" y="4251325"/>
          <p14:tracePt t="65984" x="2197100" y="4268788"/>
          <p14:tracePt t="65999" x="2197100" y="4276725"/>
          <p14:tracePt t="66008" x="2187575" y="4286250"/>
          <p14:tracePt t="66028" x="2170113" y="4313238"/>
          <p14:tracePt t="66054" x="2108200" y="4348163"/>
          <p14:tracePt t="66058" x="2081213" y="4348163"/>
          <p14:tracePt t="66079" x="2009775" y="4384675"/>
          <p14:tracePt t="66103" x="1911350" y="4394200"/>
          <p14:tracePt t="66128" x="1830388" y="4411663"/>
          <p14:tracePt t="66154" x="1714500" y="4411663"/>
          <p14:tracePt t="66179" x="1536700" y="4402138"/>
          <p14:tracePt t="66203" x="1374775" y="4357688"/>
          <p14:tracePt t="66229" x="1312863" y="4340225"/>
          <p14:tracePt t="66254" x="1276350" y="4322763"/>
          <p14:tracePt t="66278" x="1250950" y="4303713"/>
          <p14:tracePt t="66303" x="1231900" y="4276725"/>
          <p14:tracePt t="66329" x="1223963" y="4259263"/>
          <p14:tracePt t="66354" x="1223963" y="4232275"/>
          <p14:tracePt t="66379" x="1223963" y="4187825"/>
          <p14:tracePt t="66404" x="1241425" y="4152900"/>
          <p14:tracePt t="66429" x="1258888" y="4133850"/>
          <p14:tracePt t="66455" x="1312863" y="4089400"/>
          <p14:tracePt t="66479" x="1366838" y="4081463"/>
          <p14:tracePt t="66504" x="1393825" y="4071938"/>
          <p14:tracePt t="66528" x="1401763" y="4071938"/>
          <p14:tracePt t="66553" x="1428750" y="4071938"/>
          <p14:tracePt t="66578" x="1473200" y="4071938"/>
          <p14:tracePt t="66604" x="1517650" y="4071938"/>
          <p14:tracePt t="66628" x="1554163" y="4089400"/>
          <p14:tracePt t="66654" x="1589088" y="4116388"/>
          <p14:tracePt t="66679" x="1608138" y="4160838"/>
          <p14:tracePt t="66703" x="1643063" y="4232275"/>
          <p14:tracePt t="66728" x="1643063" y="4295775"/>
          <p14:tracePt t="66753" x="1643063" y="4367213"/>
          <p14:tracePt t="66778" x="1571625" y="4438650"/>
          <p14:tracePt t="66803" x="1455738" y="4483100"/>
          <p14:tracePt t="66828" x="1276350" y="4518025"/>
          <p14:tracePt t="66854" x="1169988" y="4518025"/>
          <p14:tracePt t="66879" x="1143000" y="4518025"/>
          <p14:tracePt t="66903" x="1133475" y="4518025"/>
          <p14:tracePt t="66968" x="1133475" y="4510088"/>
          <p14:tracePt t="66992" x="1133475" y="4500563"/>
          <p14:tracePt t="67008" x="1133475" y="4491038"/>
          <p14:tracePt t="67028" x="1133475" y="4473575"/>
          <p14:tracePt t="67054" x="1133475" y="4465638"/>
          <p14:tracePt t="67079" x="1133475" y="4446588"/>
          <p14:tracePt t="67103" x="1143000" y="4429125"/>
          <p14:tracePt t="67128" x="1187450" y="4411663"/>
          <p14:tracePt t="67153" x="1276350" y="4402138"/>
          <p14:tracePt t="67178" x="1384300" y="4394200"/>
          <p14:tracePt t="67203" x="1473200" y="4394200"/>
          <p14:tracePt t="67228" x="1581150" y="4394200"/>
          <p14:tracePt t="67254" x="1679575" y="4411663"/>
          <p14:tracePt t="67278" x="1687513" y="4419600"/>
          <p14:tracePt t="67303" x="1697038" y="4429125"/>
          <p14:tracePt t="67328" x="1670050" y="4446588"/>
          <p14:tracePt t="67353" x="1608138" y="4456113"/>
          <p14:tracePt t="67378" x="1465263" y="4456113"/>
          <p14:tracePt t="67403" x="1366838" y="4419600"/>
          <p14:tracePt t="67428" x="1366838" y="4411663"/>
          <p14:tracePt t="67454" x="1374775" y="4313238"/>
          <p14:tracePt t="67478" x="1419225" y="4268788"/>
          <p14:tracePt t="67503" x="1562100" y="4187825"/>
          <p14:tracePt t="67528" x="1768475" y="4143375"/>
          <p14:tracePt t="67553" x="1990725" y="4098925"/>
          <p14:tracePt t="67578" x="2081213" y="4098925"/>
          <p14:tracePt t="67603" x="2089150" y="4098925"/>
          <p14:tracePt t="67697" x="2089150" y="4108450"/>
          <p14:tracePt t="67704" x="2089150" y="4133850"/>
          <p14:tracePt t="67712" x="2071688" y="4152900"/>
          <p14:tracePt t="67728" x="2036763" y="4205288"/>
          <p14:tracePt t="67753" x="1955800" y="4268788"/>
          <p14:tracePt t="67778" x="1884363" y="4313238"/>
          <p14:tracePt t="67803" x="1847850" y="4330700"/>
          <p14:tracePt t="67828" x="1795463" y="4348163"/>
          <p14:tracePt t="67853" x="1697038" y="4367213"/>
          <p14:tracePt t="67879" x="1562100" y="4367213"/>
          <p14:tracePt t="67903" x="1446213" y="4367213"/>
          <p14:tracePt t="67928" x="1428750" y="4367213"/>
          <p14:tracePt t="67992" x="1419225" y="4367213"/>
          <p14:tracePt t="68064" x="1419225" y="4357688"/>
          <p14:tracePt t="68096" x="1419225" y="4348163"/>
          <p14:tracePt t="68136" x="1419225" y="4330700"/>
          <p14:tracePt t="68184" x="1419225" y="4322763"/>
          <p14:tracePt t="68256" x="1428750" y="4322763"/>
          <p14:tracePt t="68264" x="1438275" y="4313238"/>
          <p14:tracePt t="68281" x="1446213" y="4303713"/>
          <p14:tracePt t="68303" x="1473200" y="4295775"/>
          <p14:tracePt t="68328" x="1490663" y="4295775"/>
          <p14:tracePt t="68353" x="1527175" y="4295775"/>
          <p14:tracePt t="68378" x="1581150" y="4295775"/>
          <p14:tracePt t="68403" x="1608138" y="4295775"/>
          <p14:tracePt t="68428" x="1616075" y="4295775"/>
          <p14:tracePt t="68453" x="1625600" y="4295775"/>
          <p14:tracePt t="68478" x="1643063" y="4295775"/>
          <p14:tracePt t="68536" x="1643063" y="4303713"/>
          <p14:tracePt t="68553" x="1625600" y="4330700"/>
          <p14:tracePt t="68578" x="1581150" y="4348163"/>
          <p14:tracePt t="68603" x="1509713" y="4384675"/>
          <p14:tracePt t="68628" x="1438275" y="4402138"/>
          <p14:tracePt t="68653" x="1330325" y="4419600"/>
          <p14:tracePt t="68679" x="1179513" y="4419600"/>
          <p14:tracePt t="68703" x="1000125" y="4419600"/>
          <p14:tracePt t="68728" x="893763" y="4411663"/>
          <p14:tracePt t="68753" x="866775" y="4411663"/>
          <p14:tracePt t="68778" x="857250" y="4411663"/>
          <p14:tracePt t="68857" x="857250" y="4402138"/>
          <p14:tracePt t="68872" x="857250" y="4394200"/>
          <p14:tracePt t="68881" x="866775" y="4384675"/>
          <p14:tracePt t="68903" x="928688" y="4384675"/>
          <p14:tracePt t="68928" x="1044575" y="4367213"/>
          <p14:tracePt t="68953" x="1179513" y="4367213"/>
          <p14:tracePt t="68978" x="1322388" y="4367213"/>
          <p14:tracePt t="69003" x="1500188" y="4367213"/>
          <p14:tracePt t="69028" x="1679575" y="4367213"/>
          <p14:tracePt t="69053" x="1822450" y="4375150"/>
          <p14:tracePt t="69078" x="1847850" y="4375150"/>
          <p14:tracePt t="69082" x="1866900" y="4394200"/>
          <p14:tracePt t="69103" x="1901825" y="4394200"/>
          <p14:tracePt t="69128" x="1911350" y="4394200"/>
          <p14:tracePt t="69248" x="1919288" y="4394200"/>
          <p14:tracePt t="69776" x="1919288" y="4402138"/>
          <p14:tracePt t="69792" x="1928813" y="4419600"/>
          <p14:tracePt t="69803" x="1955800" y="4429125"/>
          <p14:tracePt t="69828" x="2009775" y="4456113"/>
          <p14:tracePt t="69853" x="2054225" y="4473575"/>
          <p14:tracePt t="69878" x="2133600" y="4500563"/>
          <p14:tracePt t="69903" x="2205038" y="4527550"/>
          <p14:tracePt t="70064" x="2187575" y="4527550"/>
          <p14:tracePt t="70072" x="2179638" y="4527550"/>
          <p14:tracePt t="70081" x="2160588" y="4527550"/>
          <p14:tracePt t="70103" x="2125663" y="4527550"/>
          <p14:tracePt t="70128" x="2098675" y="4527550"/>
          <p14:tracePt t="70153" x="2054225" y="4527550"/>
          <p14:tracePt t="70178" x="2000250" y="4527550"/>
          <p14:tracePt t="70203" x="1965325" y="4527550"/>
          <p14:tracePt t="70228" x="1938338" y="4527550"/>
          <p14:tracePt t="70344" x="1955800" y="4527550"/>
          <p14:tracePt t="70352" x="1973263" y="4527550"/>
          <p14:tracePt t="70360" x="2009775" y="4527550"/>
          <p14:tracePt t="70378" x="2081213" y="4518025"/>
          <p14:tracePt t="70403" x="2160588" y="4491038"/>
          <p14:tracePt t="70428" x="2312988" y="4483100"/>
          <p14:tracePt t="70453" x="2544763" y="4473575"/>
          <p14:tracePt t="70479" x="2830513" y="4465638"/>
          <p14:tracePt t="70503" x="3251200" y="4465638"/>
          <p14:tracePt t="70528" x="3446463" y="4438650"/>
          <p14:tracePt t="70553" x="3536950" y="4419600"/>
          <p14:tracePt t="70578" x="3571875" y="4411663"/>
          <p14:tracePt t="70603" x="3581400" y="4411663"/>
          <p14:tracePt t="70628" x="3616325" y="4411663"/>
          <p14:tracePt t="70653" x="3660775" y="4402138"/>
          <p14:tracePt t="70679" x="3759200" y="4402138"/>
          <p14:tracePt t="70703" x="3813175" y="4394200"/>
          <p14:tracePt t="70728" x="3894138" y="4375150"/>
          <p14:tracePt t="70753" x="3938588" y="4375150"/>
          <p14:tracePt t="70778" x="4000500" y="4367213"/>
          <p14:tracePt t="70803" x="4143375" y="4367213"/>
          <p14:tracePt t="70828" x="4268788" y="4367213"/>
          <p14:tracePt t="70853" x="4313238" y="4367213"/>
          <p14:tracePt t="70879" x="4330700" y="4367213"/>
          <p14:tracePt t="70903" x="4375150" y="4367213"/>
          <p14:tracePt t="70928" x="4438650" y="4367213"/>
          <p14:tracePt t="71057" x="4429125" y="4367213"/>
          <p14:tracePt t="71064" x="4402138" y="4367213"/>
          <p14:tracePt t="71079" x="4357688" y="4375150"/>
          <p14:tracePt t="71103" x="4276725" y="4394200"/>
          <p14:tracePt t="71128" x="4187825" y="4429125"/>
          <p14:tracePt t="71153" x="4081463" y="4456113"/>
          <p14:tracePt t="71178" x="3929063" y="4465638"/>
          <p14:tracePt t="71203" x="3803650" y="4491038"/>
          <p14:tracePt t="71228" x="3705225" y="4500563"/>
          <p14:tracePt t="71253" x="3616325" y="4500563"/>
          <p14:tracePt t="71279" x="3554413" y="4510088"/>
          <p14:tracePt t="71303" x="3490913" y="4510088"/>
          <p14:tracePt t="71328" x="3402013" y="4510088"/>
          <p14:tracePt t="71353" x="3276600" y="4510088"/>
          <p14:tracePt t="71378" x="3205163" y="4527550"/>
          <p14:tracePt t="71403" x="3179763" y="4527550"/>
          <p14:tracePt t="71429" x="3170238" y="4527550"/>
          <p14:tracePt t="71453" x="3160713" y="4527550"/>
          <p14:tracePt t="71488" x="3152775" y="4527550"/>
          <p14:tracePt t="71512" x="3133725" y="4527550"/>
          <p14:tracePt t="71616" x="3125788" y="4527550"/>
          <p14:tracePt t="71704" x="3160713" y="4527550"/>
          <p14:tracePt t="71712" x="3197225" y="4527550"/>
          <p14:tracePt t="71728" x="3268663" y="4518025"/>
          <p14:tracePt t="71753" x="3446463" y="4491038"/>
          <p14:tracePt t="71778" x="3795713" y="4483100"/>
          <p14:tracePt t="71803" x="4125913" y="4483100"/>
          <p14:tracePt t="71828" x="4456113" y="4483100"/>
          <p14:tracePt t="71853" x="4795838" y="4483100"/>
          <p14:tracePt t="71879" x="4991100" y="4483100"/>
          <p14:tracePt t="71903" x="5010150" y="4483100"/>
          <p14:tracePt t="71960" x="5018088" y="4483100"/>
          <p14:tracePt t="72016" x="5027613" y="4483100"/>
          <p14:tracePt t="72032" x="5027613" y="4491038"/>
          <p14:tracePt t="72040" x="5018088" y="4491038"/>
          <p14:tracePt t="72053" x="5010150" y="4491038"/>
          <p14:tracePt t="72078" x="4956175" y="4518025"/>
          <p14:tracePt t="72103" x="4894263" y="4545013"/>
          <p14:tracePt t="72128" x="4759325" y="4598988"/>
          <p14:tracePt t="72153" x="4616450" y="4643438"/>
          <p14:tracePt t="72178" x="4465638" y="4679950"/>
          <p14:tracePt t="72203" x="4268788" y="4705350"/>
          <p14:tracePt t="72228" x="4062413" y="4714875"/>
          <p14:tracePt t="72253" x="3929063" y="4714875"/>
          <p14:tracePt t="72278" x="3894138" y="4714875"/>
          <p14:tracePt t="72328" x="3884613" y="4714875"/>
          <p14:tracePt t="72353" x="3884613" y="4697413"/>
          <p14:tracePt t="72378" x="3902075" y="4643438"/>
          <p14:tracePt t="72403" x="4044950" y="4562475"/>
          <p14:tracePt t="72428" x="4251325" y="4510088"/>
          <p14:tracePt t="72453" x="4518025" y="4465638"/>
          <p14:tracePt t="72479" x="4857750" y="4429125"/>
          <p14:tracePt t="72503" x="5000625" y="4419600"/>
          <p14:tracePt t="72528" x="5268913" y="4419600"/>
          <p14:tracePt t="72553" x="5518150" y="4419600"/>
          <p14:tracePt t="72578" x="5697538" y="4419600"/>
          <p14:tracePt t="72603" x="5884863" y="4419600"/>
          <p14:tracePt t="72628" x="6045200" y="4419600"/>
          <p14:tracePt t="72653" x="6153150" y="4419600"/>
          <p14:tracePt t="72678" x="6180138" y="4419600"/>
          <p14:tracePt t="72728" x="6205538" y="4419600"/>
          <p14:tracePt t="72864" x="6188075" y="4419600"/>
          <p14:tracePt t="72872" x="6170613" y="4419600"/>
          <p14:tracePt t="72880" x="6143625" y="4438650"/>
          <p14:tracePt t="72902" x="6099175" y="4446588"/>
          <p14:tracePt t="72927" x="6010275" y="4473575"/>
          <p14:tracePt t="72953" x="5973763" y="4491038"/>
          <p14:tracePt t="72978" x="5929313" y="4500563"/>
          <p14:tracePt t="73003" x="5894388" y="4510088"/>
          <p14:tracePt t="73028" x="5867400" y="4518025"/>
          <p14:tracePt t="73053" x="5830888" y="4527550"/>
          <p14:tracePt t="73079" x="5776913" y="4527550"/>
          <p14:tracePt t="73103" x="5751513" y="4527550"/>
          <p14:tracePt t="73128" x="5715000" y="4527550"/>
          <p14:tracePt t="73153" x="5705475" y="4527550"/>
          <p14:tracePt t="73178" x="5697538" y="4527550"/>
          <p14:tracePt t="73228" x="5688013" y="4527550"/>
          <p14:tracePt t="73252" x="5670550" y="4527550"/>
          <p14:tracePt t="73352" x="5661025" y="4527550"/>
          <p14:tracePt t="73432" x="5653088" y="4527550"/>
          <p14:tracePt t="73608" x="5643563" y="4527550"/>
          <p14:tracePt t="73616" x="5643563" y="4518025"/>
          <p14:tracePt t="73656" x="5634038" y="4518025"/>
          <p14:tracePt t="73679" x="5616575" y="4500563"/>
          <p14:tracePt t="73760" x="5608638" y="4500563"/>
          <p14:tracePt t="73784" x="5589588" y="4500563"/>
          <p14:tracePt t="73904" x="5581650" y="4491038"/>
          <p14:tracePt t="73936" x="5581650" y="4483100"/>
          <p14:tracePt t="73952" x="5589588" y="4473575"/>
          <p14:tracePt t="73960" x="5599113" y="4465638"/>
          <p14:tracePt t="73978" x="5616575" y="4456113"/>
          <p14:tracePt t="74024" x="5643563" y="4446588"/>
          <p14:tracePt t="74032" x="5653088" y="4446588"/>
          <p14:tracePt t="74053" x="5688013" y="4446588"/>
          <p14:tracePt t="74057" x="5705475" y="4438650"/>
          <p14:tracePt t="74079" x="5751513" y="4438650"/>
          <p14:tracePt t="74103" x="5786438" y="4438650"/>
          <p14:tracePt t="74127" x="5848350" y="4438650"/>
          <p14:tracePt t="74153" x="5911850" y="4438650"/>
          <p14:tracePt t="74177" x="5956300" y="4438650"/>
          <p14:tracePt t="74202" x="6000750" y="4438650"/>
          <p14:tracePt t="74227" x="6081713" y="4438650"/>
          <p14:tracePt t="74252" x="6188075" y="4438650"/>
          <p14:tracePt t="74278" x="6259513" y="4438650"/>
          <p14:tracePt t="74302" x="6276975" y="4438650"/>
          <p14:tracePt t="74456" x="6276975" y="4429125"/>
          <p14:tracePt t="74464" x="6269038" y="4429125"/>
          <p14:tracePt t="74477" x="6259513" y="4429125"/>
          <p14:tracePt t="74503" x="6180138" y="4429125"/>
          <p14:tracePt t="74527" x="6089650" y="4429125"/>
          <p14:tracePt t="74552" x="6018213" y="4429125"/>
          <p14:tracePt t="74577" x="5938838" y="4429125"/>
          <p14:tracePt t="74602" x="5867400" y="4411663"/>
          <p14:tracePt t="74627" x="5795963" y="4394200"/>
          <p14:tracePt t="74652" x="5732463" y="4375150"/>
          <p14:tracePt t="74678" x="5688013" y="4367213"/>
          <p14:tracePt t="74703" x="5661025" y="4367213"/>
          <p14:tracePt t="74727" x="5643563" y="4367213"/>
          <p14:tracePt t="74752" x="5634038" y="4367213"/>
          <p14:tracePt t="74777" x="5616575" y="4367213"/>
          <p14:tracePt t="74802" x="5608638" y="4367213"/>
          <p14:tracePt t="74827" x="5589588" y="4367213"/>
          <p14:tracePt t="74852" x="5554663" y="4367213"/>
          <p14:tracePt t="74902" x="5545138" y="4367213"/>
          <p14:tracePt t="74927" x="5527675" y="4367213"/>
          <p14:tracePt t="74952" x="5500688" y="4375150"/>
          <p14:tracePt t="74977" x="5483225" y="4375150"/>
          <p14:tracePt t="75002" x="5473700" y="4384675"/>
          <p14:tracePt t="75028" x="5446713" y="4384675"/>
          <p14:tracePt t="75052" x="5429250" y="4402138"/>
          <p14:tracePt t="75344" x="5456238" y="4402138"/>
          <p14:tracePt t="75352" x="5483225" y="4402138"/>
          <p14:tracePt t="75360" x="5518150" y="4394200"/>
          <p14:tracePt t="75377" x="5608638" y="4384675"/>
          <p14:tracePt t="75403" x="5759450" y="4357688"/>
          <p14:tracePt t="75427" x="5884863" y="4340225"/>
          <p14:tracePt t="75452" x="6062663" y="4322763"/>
          <p14:tracePt t="75477" x="6161088" y="4322763"/>
          <p14:tracePt t="75502" x="6232525" y="4322763"/>
          <p14:tracePt t="75527" x="6375400" y="4322763"/>
          <p14:tracePt t="75552" x="6456363" y="4322763"/>
          <p14:tracePt t="75577" x="6483350" y="4322763"/>
          <p14:tracePt t="75602" x="6491288" y="4322763"/>
          <p14:tracePt t="75627" x="6537325" y="4322763"/>
          <p14:tracePt t="75652" x="6608763" y="4322763"/>
          <p14:tracePt t="75677" x="6661150" y="4322763"/>
          <p14:tracePt t="75912" x="6670675" y="4313238"/>
          <p14:tracePt t="75992" x="6661150" y="4313238"/>
          <p14:tracePt t="76000" x="6643688" y="4313238"/>
          <p14:tracePt t="76008" x="6634163" y="4313238"/>
          <p14:tracePt t="76027" x="6572250" y="4313238"/>
          <p14:tracePt t="76052" x="6545263" y="4330700"/>
          <p14:tracePt t="76077" x="6527800" y="4330700"/>
          <p14:tracePt t="76082" x="6518275" y="4330700"/>
          <p14:tracePt t="76128" x="6510338" y="4330700"/>
          <p14:tracePt t="76136" x="6500813" y="4330700"/>
          <p14:tracePt t="76296" x="6518275" y="4330700"/>
          <p14:tracePt t="76312" x="6537325" y="4322763"/>
          <p14:tracePt t="76320" x="6545263" y="4322763"/>
          <p14:tracePt t="76328" x="6554788" y="4313238"/>
          <p14:tracePt t="76352" x="6572250" y="4313238"/>
          <p14:tracePt t="76377" x="6608763" y="4303713"/>
          <p14:tracePt t="76402" x="6680200" y="4286250"/>
          <p14:tracePt t="76427" x="6777038" y="4286250"/>
          <p14:tracePt t="76452" x="6848475" y="4276725"/>
          <p14:tracePt t="76477" x="6902450" y="4276725"/>
          <p14:tracePt t="76503" x="7010400" y="4276725"/>
          <p14:tracePt t="76527" x="7126288" y="4276725"/>
          <p14:tracePt t="76552" x="7161213" y="4276725"/>
          <p14:tracePt t="76577" x="7180263" y="4276725"/>
          <p14:tracePt t="76602" x="7188200" y="4276725"/>
          <p14:tracePt t="76627" x="7224713" y="4276725"/>
          <p14:tracePt t="76652" x="7269163" y="4276725"/>
          <p14:tracePt t="76677" x="7296150" y="4276725"/>
          <p14:tracePt t="76703" x="7331075" y="4276725"/>
          <p14:tracePt t="76727" x="7510463" y="4286250"/>
          <p14:tracePt t="76752" x="7848600" y="4313238"/>
          <p14:tracePt t="76777" x="8037513" y="4313238"/>
          <p14:tracePt t="76802" x="8062913" y="4313238"/>
          <p14:tracePt t="77008" x="8072438" y="4313238"/>
          <p14:tracePt t="77024" x="8081963" y="4313238"/>
          <p14:tracePt t="77376" x="8089900" y="4313238"/>
          <p14:tracePt t="77384" x="8099425" y="4313238"/>
          <p14:tracePt t="77402" x="8108950" y="4313238"/>
          <p14:tracePt t="77427" x="8180388" y="4313238"/>
          <p14:tracePt t="77452" x="8224838" y="4313238"/>
          <p14:tracePt t="77477" x="8277225" y="4313238"/>
          <p14:tracePt t="77502" x="8358188" y="4313238"/>
          <p14:tracePt t="77527" x="8394700" y="4313238"/>
          <p14:tracePt t="77577" x="8447088" y="4313238"/>
          <p14:tracePt t="77602" x="8518525" y="4313238"/>
          <p14:tracePt t="77627" x="8555038" y="4313238"/>
          <p14:tracePt t="77736" x="8537575" y="4313238"/>
          <p14:tracePt t="77744" x="8518525" y="4313238"/>
          <p14:tracePt t="77752" x="8474075" y="4322763"/>
          <p14:tracePt t="77777" x="8331200" y="4357688"/>
          <p14:tracePt t="77802" x="8126413" y="4402138"/>
          <p14:tracePt t="77827" x="7875588" y="4438650"/>
          <p14:tracePt t="77852" x="7510463" y="4491038"/>
          <p14:tracePt t="77877" x="7081838" y="4510088"/>
          <p14:tracePt t="77903" x="6545263" y="4510088"/>
          <p14:tracePt t="77927" x="6062663" y="4589463"/>
          <p14:tracePt t="77952" x="5500688" y="4660900"/>
          <p14:tracePt t="77977" x="5108575" y="4660900"/>
          <p14:tracePt t="78002" x="4679950" y="4660900"/>
          <p14:tracePt t="78027" x="4348163" y="4697413"/>
          <p14:tracePt t="78052" x="4081463" y="4724400"/>
          <p14:tracePt t="78057" x="4010025" y="4741863"/>
          <p14:tracePt t="78077" x="3884613" y="4759325"/>
          <p14:tracePt t="78103" x="3714750" y="4759325"/>
          <p14:tracePt t="78127" x="3571875" y="4759325"/>
          <p14:tracePt t="78152" x="3348038" y="4786313"/>
          <p14:tracePt t="78176" x="3197225" y="4786313"/>
          <p14:tracePt t="78202" x="3071813" y="4803775"/>
          <p14:tracePt t="78227" x="2813050" y="4884738"/>
          <p14:tracePt t="78252" x="2608263" y="4902200"/>
          <p14:tracePt t="78277" x="2490788" y="4902200"/>
          <p14:tracePt t="78303" x="2428875" y="4902200"/>
          <p14:tracePt t="78327" x="2393950" y="4894263"/>
          <p14:tracePt t="78352" x="2224088" y="4795838"/>
          <p14:tracePt t="78377" x="1965325" y="4670425"/>
          <p14:tracePt t="78402" x="1758950" y="4598988"/>
          <p14:tracePt t="78427" x="1652588" y="4572000"/>
          <p14:tracePt t="78452" x="1589088" y="4554538"/>
          <p14:tracePt t="78477" x="1544638" y="4537075"/>
          <p14:tracePt t="78502" x="1509713" y="4518025"/>
          <p14:tracePt t="78527" x="1473200" y="4483100"/>
          <p14:tracePt t="78552" x="1473200" y="4419600"/>
          <p14:tracePt t="78577" x="1571625" y="4276725"/>
          <p14:tracePt t="78602" x="1697038" y="4187825"/>
          <p14:tracePt t="78627" x="1884363" y="4089400"/>
          <p14:tracePt t="78652" x="2187575" y="4027488"/>
          <p14:tracePt t="78677" x="2581275" y="3990975"/>
          <p14:tracePt t="78703" x="3098800" y="3990975"/>
          <p14:tracePt t="78727" x="3303588" y="3990975"/>
          <p14:tracePt t="78752" x="3589338" y="3990975"/>
          <p14:tracePt t="78777" x="3697288" y="3990975"/>
          <p14:tracePt t="78802" x="3813175" y="4054475"/>
          <p14:tracePt t="78827" x="3938588" y="4125913"/>
          <p14:tracePt t="78852" x="4081463" y="4232275"/>
          <p14:tracePt t="78877" x="4152900" y="4295775"/>
          <p14:tracePt t="78902" x="4152900" y="4313238"/>
          <p14:tracePt t="78927" x="4143375" y="4357688"/>
          <p14:tracePt t="78952" x="4010025" y="4456113"/>
          <p14:tracePt t="78977" x="3875088" y="4527550"/>
          <p14:tracePt t="79002" x="3732213" y="4545013"/>
          <p14:tracePt t="79027" x="3625850" y="4545013"/>
          <p14:tracePt t="79052" x="3581400" y="4545013"/>
          <p14:tracePt t="79077" x="3571875" y="4545013"/>
          <p14:tracePt t="79081" x="3571875" y="4537075"/>
          <p14:tracePt t="79103" x="3571875" y="4518025"/>
          <p14:tracePt t="79127" x="3571875" y="4483100"/>
          <p14:tracePt t="79152" x="3581400" y="4367213"/>
          <p14:tracePt t="79177" x="3616325" y="4295775"/>
          <p14:tracePt t="79202" x="3643313" y="4241800"/>
          <p14:tracePt t="79227" x="3660775" y="4224338"/>
          <p14:tracePt t="79252" x="3660775" y="4205288"/>
          <p14:tracePt t="79277" x="3670300" y="4197350"/>
          <p14:tracePt t="79302" x="3670300" y="4179888"/>
          <p14:tracePt t="79448" x="3670300" y="4187825"/>
          <p14:tracePt t="79456" x="3670300" y="4214813"/>
          <p14:tracePt t="79477" x="3625850" y="4286250"/>
          <p14:tracePt t="79502" x="3544888" y="4394200"/>
          <p14:tracePt t="79527" x="3429000" y="4527550"/>
          <p14:tracePt t="79552" x="3322638" y="4625975"/>
          <p14:tracePt t="79577" x="3251200" y="4679950"/>
          <p14:tracePt t="79601" x="3152775" y="4732338"/>
          <p14:tracePt t="79627" x="3009900" y="4768850"/>
          <p14:tracePt t="79652" x="2874963" y="4813300"/>
          <p14:tracePt t="79677" x="2813050" y="4830763"/>
          <p14:tracePt t="79703" x="2786063" y="4840288"/>
          <p14:tracePt t="79727" x="2776538" y="4840288"/>
          <p14:tracePt t="79752" x="2751138" y="4840288"/>
          <p14:tracePt t="79777" x="2687638" y="4840288"/>
          <p14:tracePt t="79802" x="2643188" y="4840288"/>
          <p14:tracePt t="79827" x="2633663" y="4840288"/>
          <p14:tracePt t="79928" x="2633663" y="4830763"/>
          <p14:tracePt t="79944" x="2633663" y="4822825"/>
          <p14:tracePt t="79960" x="2633663" y="4813300"/>
          <p14:tracePt t="79977" x="2633663" y="4795838"/>
          <p14:tracePt t="80002" x="2633663" y="4786313"/>
          <p14:tracePt t="80027" x="2633663" y="4768850"/>
          <p14:tracePt t="80052" x="2633663" y="4751388"/>
          <p14:tracePt t="80077" x="2633663" y="4714875"/>
          <p14:tracePt t="80081" x="2633663" y="4705350"/>
          <p14:tracePt t="80101" x="2633663" y="4687888"/>
          <p14:tracePt t="80127" x="2652713" y="4670425"/>
          <p14:tracePt t="80151" x="2660650" y="4652963"/>
          <p14:tracePt t="80208" x="2660650" y="4643438"/>
          <p14:tracePt t="80240" x="2660650" y="4633913"/>
          <p14:tracePt t="80248" x="2660650" y="4625975"/>
          <p14:tracePt t="80280" x="2670175" y="4625975"/>
          <p14:tracePt t="80408" x="2679700" y="4608513"/>
          <p14:tracePt t="80416" x="2697163" y="4589463"/>
          <p14:tracePt t="80426" x="2724150" y="4581525"/>
          <p14:tracePt t="80452" x="2795588" y="4545013"/>
          <p14:tracePt t="80476" x="2884488" y="4510088"/>
          <p14:tracePt t="80502" x="3009900" y="4456113"/>
          <p14:tracePt t="80527" x="3143250" y="4375150"/>
          <p14:tracePt t="80551" x="3357563" y="4295775"/>
          <p14:tracePt t="80576" x="3490913" y="4251325"/>
          <p14:tracePt t="80601" x="3554413" y="4251325"/>
          <p14:tracePt t="80626" x="3581400" y="4251325"/>
          <p14:tracePt t="80651" x="3589338" y="4251325"/>
          <p14:tracePt t="80676" x="3598863" y="4251325"/>
          <p14:tracePt t="80936" x="3589338" y="4251325"/>
          <p14:tracePt t="81264" x="3581400" y="4251325"/>
          <p14:tracePt t="82432" x="3562350" y="4268788"/>
          <p14:tracePt t="82448" x="3544888" y="4286250"/>
          <p14:tracePt t="82456" x="3527425" y="4286250"/>
          <p14:tracePt t="82476" x="3500438" y="4322763"/>
          <p14:tracePt t="82501" x="3455988" y="4348163"/>
          <p14:tracePt t="82527" x="3357563" y="4429125"/>
          <p14:tracePt t="82551" x="3268663" y="4500563"/>
          <p14:tracePt t="82576" x="3205163" y="4537075"/>
          <p14:tracePt t="82601" x="3108325" y="4581525"/>
          <p14:tracePt t="82626" x="3036888" y="4608513"/>
          <p14:tracePt t="82651" x="3009900" y="4616450"/>
          <p14:tracePt t="82701" x="3000375" y="4616450"/>
          <p14:tracePt t="82776" x="3000375" y="4608513"/>
          <p14:tracePt t="82792" x="3000375" y="4589463"/>
          <p14:tracePt t="82801" x="3017838" y="4581525"/>
          <p14:tracePt t="82826" x="3081338" y="4537075"/>
          <p14:tracePt t="82851" x="3143250" y="4500563"/>
          <p14:tracePt t="82876" x="3251200" y="4473575"/>
          <p14:tracePt t="82901" x="3411538" y="4473575"/>
          <p14:tracePt t="82926" x="3589338" y="4465638"/>
          <p14:tracePt t="82951" x="3759200" y="4465638"/>
          <p14:tracePt t="82976" x="3822700" y="4465638"/>
          <p14:tracePt t="83001" x="3830638" y="4465638"/>
          <p14:tracePt t="83026" x="3840163" y="4465638"/>
          <p14:tracePt t="83051" x="3848100" y="4473575"/>
          <p14:tracePt t="83101" x="3848100" y="4491038"/>
          <p14:tracePt t="83127" x="3848100" y="4554538"/>
          <p14:tracePt t="83151" x="3830638" y="4660900"/>
          <p14:tracePt t="83176" x="3786188" y="4741863"/>
          <p14:tracePt t="83201" x="3759200" y="4759325"/>
          <p14:tracePt t="83226" x="3724275" y="4776788"/>
          <p14:tracePt t="83251" x="3705225" y="4786313"/>
          <p14:tracePt t="83276" x="3687763" y="4786313"/>
          <p14:tracePt t="83301" x="3679825" y="4786313"/>
          <p14:tracePt t="83327" x="3652838" y="4786313"/>
          <p14:tracePt t="83351" x="3616325" y="4768850"/>
          <p14:tracePt t="83376" x="3616325" y="4724400"/>
          <p14:tracePt t="83401" x="3616325" y="4670425"/>
          <p14:tracePt t="83426" x="3633788" y="4625975"/>
          <p14:tracePt t="83451" x="3643313" y="4598988"/>
          <p14:tracePt t="83476" x="3652838" y="4581525"/>
          <p14:tracePt t="83501" x="3670300" y="4562475"/>
          <p14:tracePt t="83527" x="3705225" y="4537075"/>
          <p14:tracePt t="83551" x="3768725" y="4491038"/>
          <p14:tracePt t="83576" x="3830638" y="4465638"/>
          <p14:tracePt t="83601" x="3929063" y="4419600"/>
          <p14:tracePt t="83626" x="4054475" y="4357688"/>
          <p14:tracePt t="83651" x="4125913" y="4322763"/>
          <p14:tracePt t="83676" x="4143375" y="4322763"/>
          <p14:tracePt t="83701" x="4170363" y="4313238"/>
          <p14:tracePt t="83727" x="4224338" y="4303713"/>
          <p14:tracePt t="83751" x="4251325" y="4303713"/>
          <p14:tracePt t="83776" x="4259263" y="4303713"/>
          <p14:tracePt t="83826" x="4268788" y="4303713"/>
          <p14:tracePt t="83851" x="4276725" y="4303713"/>
          <p14:tracePt t="83904" x="4286250" y="4303713"/>
          <p14:tracePt t="83968" x="4286250" y="4313238"/>
          <p14:tracePt t="83984" x="4286250" y="4322763"/>
          <p14:tracePt t="84016" x="4286250" y="4330700"/>
          <p14:tracePt t="84024" x="4286250" y="4340225"/>
          <p14:tracePt t="84072" x="4286250" y="4348163"/>
          <p14:tracePt t="84184" x="4286250" y="4357688"/>
          <p14:tracePt t="84536" x="4286250" y="4367213"/>
          <p14:tracePt t="84560" x="4286250" y="4375150"/>
          <p14:tracePt t="84568" x="4286250" y="4384675"/>
          <p14:tracePt t="84576" x="4286250" y="4394200"/>
          <p14:tracePt t="84601" x="4286250" y="4411663"/>
          <p14:tracePt t="84626" x="4286250" y="4429125"/>
          <p14:tracePt t="84651" x="4268788" y="4446588"/>
          <p14:tracePt t="84676" x="4241800" y="4456113"/>
          <p14:tracePt t="84701" x="4205288" y="4483100"/>
          <p14:tracePt t="84726" x="4143375" y="4510088"/>
          <p14:tracePt t="84751" x="4054475" y="4510088"/>
          <p14:tracePt t="84776" x="3884613" y="4510088"/>
          <p14:tracePt t="84801" x="3803650" y="4510088"/>
          <p14:tracePt t="84826" x="3697288" y="4465638"/>
          <p14:tracePt t="84851" x="3544888" y="4429125"/>
          <p14:tracePt t="84876" x="3438525" y="4411663"/>
          <p14:tracePt t="84901" x="3384550" y="4411663"/>
          <p14:tracePt t="84927" x="3357563" y="4411663"/>
          <p14:tracePt t="84951" x="3251200" y="4411663"/>
          <p14:tracePt t="84975" x="3133725" y="4411663"/>
          <p14:tracePt t="85000" x="3036888" y="4411663"/>
          <p14:tracePt t="85025" x="2973388" y="4411663"/>
          <p14:tracePt t="85050" x="2911475" y="4411663"/>
          <p14:tracePt t="85076" x="2867025" y="4411663"/>
          <p14:tracePt t="85080" x="2840038" y="4419600"/>
          <p14:tracePt t="85100" x="2776538" y="4429125"/>
          <p14:tracePt t="85125" x="2714625" y="4438650"/>
          <p14:tracePt t="85150" x="2633663" y="4456113"/>
          <p14:tracePt t="85175" x="2581275" y="4456113"/>
          <p14:tracePt t="85201" x="2517775" y="4456113"/>
          <p14:tracePt t="85225" x="2419350" y="4456113"/>
          <p14:tracePt t="85250" x="2339975" y="4456113"/>
          <p14:tracePt t="85275" x="2259013" y="4456113"/>
          <p14:tracePt t="85300" x="2251075" y="4456113"/>
          <p14:tracePt t="85328" x="2241550" y="4456113"/>
          <p14:tracePt t="85350" x="2205038" y="4456113"/>
          <p14:tracePt t="85375" x="2108200" y="4456113"/>
          <p14:tracePt t="85400" x="2017713" y="4456113"/>
          <p14:tracePt t="85425" x="1965325" y="4465638"/>
          <p14:tracePt t="85451" x="1901825" y="4491038"/>
          <p14:tracePt t="85476" x="1893888" y="4491038"/>
          <p14:tracePt t="85501" x="1847850" y="4500563"/>
          <p14:tracePt t="85526" x="1768475" y="4537075"/>
          <p14:tracePt t="85551" x="1704975" y="4562475"/>
          <p14:tracePt t="85576" x="1679575" y="4581525"/>
          <p14:tracePt t="85632" x="1670050" y="4581525"/>
          <p14:tracePt t="85656" x="1660525" y="4589463"/>
          <p14:tracePt t="85720" x="1652588" y="4589463"/>
          <p14:tracePt t="85800" x="1660525" y="4572000"/>
          <p14:tracePt t="85808" x="1679575" y="4562475"/>
          <p14:tracePt t="85826" x="1741488" y="4554538"/>
          <p14:tracePt t="85851" x="1884363" y="4518025"/>
          <p14:tracePt t="85876" x="2009775" y="4510088"/>
          <p14:tracePt t="85901" x="2098675" y="4491038"/>
          <p14:tracePt t="85926" x="2347913" y="4491038"/>
          <p14:tracePt t="85951" x="2813050" y="4491038"/>
          <p14:tracePt t="85976" x="3276600" y="4491038"/>
          <p14:tracePt t="86001" x="3482975" y="4491038"/>
          <p14:tracePt t="86026" x="3652838" y="4491038"/>
          <p14:tracePt t="86051" x="3884613" y="4491038"/>
          <p14:tracePt t="86076" x="4108450" y="4491038"/>
          <p14:tracePt t="86081" x="4125913" y="4491038"/>
          <p14:tracePt t="86101" x="4133850" y="4491038"/>
          <p14:tracePt t="86144" x="4143375" y="4491038"/>
          <p14:tracePt t="86192" x="4143375" y="4483100"/>
          <p14:tracePt t="86201" x="4143375" y="4473575"/>
          <p14:tracePt t="86216" x="4143375" y="4465638"/>
          <p14:tracePt t="86240" x="4143375" y="4456113"/>
          <p14:tracePt t="86251" x="4143375" y="4438650"/>
          <p14:tracePt t="86276" x="4375150" y="4340225"/>
          <p14:tracePt t="86300" x="4795838" y="4205288"/>
          <p14:tracePt t="86325" x="5276850" y="4081463"/>
          <p14:tracePt t="86351" x="5626100" y="4010025"/>
          <p14:tracePt t="86376" x="6232525" y="3956050"/>
          <p14:tracePt t="86400" x="6634163" y="3956050"/>
          <p14:tracePt t="86426" x="6973888" y="3956050"/>
          <p14:tracePt t="86450" x="7251700" y="3956050"/>
          <p14:tracePt t="86476" x="7419975" y="3956050"/>
          <p14:tracePt t="86501" x="7510463" y="3965575"/>
          <p14:tracePt t="86526" x="7572375" y="3973513"/>
          <p14:tracePt t="86551" x="7581900" y="3983038"/>
          <p14:tracePt t="86600" x="7572375" y="3990975"/>
          <p14:tracePt t="86625" x="7500938" y="4037013"/>
          <p14:tracePt t="86650" x="7340600" y="4071938"/>
          <p14:tracePt t="86675" x="7215188" y="4108450"/>
          <p14:tracePt t="86700" x="7134225" y="4116388"/>
          <p14:tracePt t="86725" x="7010400" y="4125913"/>
          <p14:tracePt t="86751" x="6751638" y="4125913"/>
          <p14:tracePt t="86775" x="6313488" y="4125913"/>
          <p14:tracePt t="86801" x="6072188" y="4125913"/>
          <p14:tracePt t="86826" x="5857875" y="4125913"/>
          <p14:tracePt t="86850" x="5634038" y="4125913"/>
          <p14:tracePt t="86875" x="5446713" y="4125913"/>
          <p14:tracePt t="86901" x="5268913" y="4125913"/>
          <p14:tracePt t="86926" x="5045075" y="4152900"/>
          <p14:tracePt t="86951" x="4751388" y="4187825"/>
          <p14:tracePt t="86975" x="4330700" y="4251325"/>
          <p14:tracePt t="87001" x="4098925" y="4313238"/>
          <p14:tracePt t="87026" x="3894138" y="4375150"/>
          <p14:tracePt t="87050" x="3652838" y="4446588"/>
          <p14:tracePt t="87076" x="3446463" y="4491038"/>
          <p14:tracePt t="87080" x="3348038" y="4500563"/>
          <p14:tracePt t="87100" x="3179763" y="4527550"/>
          <p14:tracePt t="87127" x="2847975" y="4572000"/>
          <p14:tracePt t="87151" x="2741613" y="4589463"/>
          <p14:tracePt t="87176" x="2562225" y="4608513"/>
          <p14:tracePt t="87201" x="2438400" y="4625975"/>
          <p14:tracePt t="87226" x="2232025" y="4705350"/>
          <p14:tracePt t="87251" x="2009775" y="4768850"/>
          <p14:tracePt t="87275" x="1901825" y="4795838"/>
          <p14:tracePt t="87301" x="1884363" y="4803775"/>
          <p14:tracePt t="87448" x="1874838" y="4803775"/>
          <p14:tracePt t="87464" x="1874838" y="4795838"/>
          <p14:tracePt t="87480" x="1874838" y="4786313"/>
          <p14:tracePt t="87500" x="1874838" y="4768850"/>
          <p14:tracePt t="87526" x="1874838" y="4697413"/>
          <p14:tracePt t="87551" x="1893888" y="4625975"/>
          <p14:tracePt t="87575" x="1919288" y="4527550"/>
          <p14:tracePt t="87600" x="1938338" y="4500563"/>
          <p14:tracePt t="87625" x="1973263" y="4465638"/>
          <p14:tracePt t="87650" x="2017713" y="4411663"/>
          <p14:tracePt t="87675" x="2044700" y="4384675"/>
          <p14:tracePt t="87700" x="2062163" y="4367213"/>
          <p14:tracePt t="87726" x="2098675" y="4357688"/>
          <p14:tracePt t="87751" x="2152650" y="4348163"/>
          <p14:tracePt t="87775" x="2214563" y="4340225"/>
          <p14:tracePt t="87800" x="2259013" y="4330700"/>
          <p14:tracePt t="87825" x="2322513" y="4330700"/>
          <p14:tracePt t="87850" x="2393950" y="4330700"/>
          <p14:tracePt t="87875" x="2446338" y="4348163"/>
          <p14:tracePt t="87900" x="2465388" y="4348163"/>
          <p14:tracePt t="87926" x="2473325" y="4357688"/>
          <p14:tracePt t="87976" x="2473325" y="4367213"/>
          <p14:tracePt t="88001" x="2473325" y="4375150"/>
          <p14:tracePt t="88016" x="2473325" y="4384675"/>
          <p14:tracePt t="88025" x="2473325" y="4394200"/>
          <p14:tracePt t="88050" x="2473325" y="4402138"/>
          <p14:tracePt t="88075" x="2473325" y="4411663"/>
          <p14:tracePt t="88101" x="2465388" y="4429125"/>
          <p14:tracePt t="88125" x="2455863" y="4438650"/>
          <p14:tracePt t="88151" x="2428875" y="4456113"/>
          <p14:tracePt t="88175" x="2401888" y="4456113"/>
          <p14:tracePt t="88200" x="2357438" y="4465638"/>
          <p14:tracePt t="88225" x="2330450" y="4473575"/>
          <p14:tracePt t="88250" x="2312988" y="4473575"/>
          <p14:tracePt t="88300" x="2286000" y="4473575"/>
          <p14:tracePt t="88325" x="2251075" y="4473575"/>
          <p14:tracePt t="88351" x="2205038" y="4473575"/>
          <p14:tracePt t="88375" x="2152650" y="4473575"/>
          <p14:tracePt t="88400" x="2125663" y="4473575"/>
          <p14:tracePt t="88425" x="2081213" y="4473575"/>
          <p14:tracePt t="88450" x="2000250" y="4473575"/>
          <p14:tracePt t="88475" x="1874838" y="4473575"/>
          <p14:tracePt t="88500" x="1768475" y="4446588"/>
          <p14:tracePt t="88525" x="1714500" y="4446588"/>
          <p14:tracePt t="88550" x="1704975" y="4446588"/>
          <p14:tracePt t="88664" x="1704975" y="4438650"/>
          <p14:tracePt t="88688" x="1724025" y="4438650"/>
          <p14:tracePt t="88697" x="1731963" y="4438650"/>
          <p14:tracePt t="88705" x="1741488" y="4438650"/>
          <p14:tracePt t="88725" x="1758950" y="4438650"/>
          <p14:tracePt t="88751" x="1795463" y="4438650"/>
          <p14:tracePt t="88775" x="1874838" y="4429125"/>
          <p14:tracePt t="88800" x="1955800" y="4429125"/>
          <p14:tracePt t="88825" x="2081213" y="4429125"/>
          <p14:tracePt t="88850" x="2251075" y="4429125"/>
          <p14:tracePt t="88875" x="2455863" y="4438650"/>
          <p14:tracePt t="88900" x="2616200" y="4446588"/>
          <p14:tracePt t="88925" x="2687638" y="4446588"/>
          <p14:tracePt t="88951" x="2795588" y="4456113"/>
          <p14:tracePt t="88975" x="2874963" y="4473575"/>
          <p14:tracePt t="89000" x="3009900" y="4500563"/>
          <p14:tracePt t="89025" x="3108325" y="4500563"/>
          <p14:tracePt t="89050" x="3133725" y="4500563"/>
          <p14:tracePt t="89075" x="3170238" y="4510088"/>
          <p14:tracePt t="89080" x="3179763" y="4518025"/>
          <p14:tracePt t="89100" x="3205163" y="4527550"/>
          <p14:tracePt t="89125" x="3259138" y="4545013"/>
          <p14:tracePt t="89151" x="3313113" y="4562475"/>
          <p14:tracePt t="89175" x="3330575" y="4562475"/>
          <p14:tracePt t="89264" x="3313113" y="4562475"/>
          <p14:tracePt t="89272" x="3286125" y="4562475"/>
          <p14:tracePt t="89280" x="3251200" y="4562475"/>
          <p14:tracePt t="89300" x="3160713" y="4562475"/>
          <p14:tracePt t="89325" x="3017838" y="4562475"/>
          <p14:tracePt t="89351" x="2938463" y="4562475"/>
          <p14:tracePt t="89375" x="2741613" y="4562475"/>
          <p14:tracePt t="89400" x="2589213" y="4562475"/>
          <p14:tracePt t="89425" x="2517775" y="4562475"/>
          <p14:tracePt t="89450" x="2482850" y="4562475"/>
          <p14:tracePt t="89475" x="2446338" y="4562475"/>
          <p14:tracePt t="89500" x="2312988" y="4562475"/>
          <p14:tracePt t="89525" x="2152650" y="4554538"/>
          <p14:tracePt t="89551" x="2017713" y="4554538"/>
          <p14:tracePt t="89575" x="1973263" y="4554538"/>
          <p14:tracePt t="89624" x="1965325" y="4554538"/>
          <p14:tracePt t="89656" x="1955800" y="4554538"/>
          <p14:tracePt t="89688" x="1946275" y="4554538"/>
          <p14:tracePt t="90440" x="1955800" y="4554538"/>
          <p14:tracePt t="90448" x="1990725" y="4545013"/>
          <p14:tracePt t="90456" x="2036763" y="4518025"/>
          <p14:tracePt t="90475" x="2089150" y="4500563"/>
          <p14:tracePt t="90500" x="2160588" y="4473575"/>
          <p14:tracePt t="90525" x="2251075" y="4446588"/>
          <p14:tracePt t="90550" x="2401888" y="4411663"/>
          <p14:tracePt t="90575" x="2509838" y="4402138"/>
          <p14:tracePt t="90578" x="2527300" y="4402138"/>
          <p14:tracePt t="90600" x="2554288" y="4402138"/>
          <p14:tracePt t="90625" x="2562225" y="4402138"/>
          <p14:tracePt t="90650" x="2571750" y="4402138"/>
          <p14:tracePt t="90840" x="2562225" y="4402138"/>
          <p14:tracePt t="90952" x="2562225" y="4394200"/>
          <p14:tracePt t="90960" x="2571750" y="4375150"/>
          <p14:tracePt t="90978" x="2589213" y="4367213"/>
          <p14:tracePt t="91000" x="2652713" y="4322763"/>
          <p14:tracePt t="91025" x="2679700" y="4303713"/>
          <p14:tracePt t="91050" x="2724150" y="4303713"/>
          <p14:tracePt t="91075" x="2813050" y="4286250"/>
          <p14:tracePt t="91079" x="2847975" y="4286250"/>
          <p14:tracePt t="91100" x="2901950" y="4286250"/>
          <p14:tracePt t="91125" x="2938463" y="4276725"/>
          <p14:tracePt t="91240" x="2946400" y="4276725"/>
          <p14:tracePt t="91256" x="2938463" y="4276725"/>
          <p14:tracePt t="91264" x="2928938" y="4286250"/>
          <p14:tracePt t="91275" x="2919413" y="4295775"/>
          <p14:tracePt t="91300" x="2867025" y="4313238"/>
          <p14:tracePt t="91325" x="2786063" y="4322763"/>
          <p14:tracePt t="91351" x="2705100" y="4340225"/>
          <p14:tracePt t="91375" x="2652713" y="4340225"/>
          <p14:tracePt t="91400" x="2527300" y="4330700"/>
          <p14:tracePt t="91425" x="2411413" y="4322763"/>
          <p14:tracePt t="91450" x="2339975" y="4303713"/>
          <p14:tracePt t="91475" x="2286000" y="4295775"/>
          <p14:tracePt t="91500" x="2251075" y="4295775"/>
          <p14:tracePt t="91525" x="2179638" y="4276725"/>
          <p14:tracePt t="91551" x="2133600" y="4276725"/>
          <p14:tracePt t="91575" x="2071688" y="4268788"/>
          <p14:tracePt t="91578" x="2044700" y="4268788"/>
          <p14:tracePt t="91600" x="1955800" y="4268788"/>
          <p14:tracePt t="91625" x="1866900" y="4268788"/>
          <p14:tracePt t="91650" x="1803400" y="4268788"/>
          <p14:tracePt t="91675" x="1785938" y="4268788"/>
          <p14:tracePt t="91700" x="1768475" y="4268788"/>
          <p14:tracePt t="91725" x="1679575" y="4268788"/>
          <p14:tracePt t="91751" x="1562100" y="4268788"/>
          <p14:tracePt t="91775" x="1500188" y="4276725"/>
          <p14:tracePt t="91800" x="1490663" y="4276725"/>
          <p14:tracePt t="91850" x="1482725" y="4276725"/>
          <p14:tracePt t="91875" x="1473200" y="4276725"/>
          <p14:tracePt t="91900" x="1465263" y="4276725"/>
          <p14:tracePt t="92040" x="1473200" y="4286250"/>
          <p14:tracePt t="92048" x="1509713" y="4303713"/>
          <p14:tracePt t="92057" x="1517650" y="4303713"/>
          <p14:tracePt t="92075" x="1562100" y="4313238"/>
          <p14:tracePt t="92100" x="1643063" y="4348163"/>
          <p14:tracePt t="92125" x="1724025" y="4375150"/>
          <p14:tracePt t="92150" x="1785938" y="4394200"/>
          <p14:tracePt t="92175" x="1839913" y="4419600"/>
          <p14:tracePt t="92200" x="1911350" y="4446588"/>
          <p14:tracePt t="92225" x="1919288" y="4446588"/>
          <p14:tracePt t="92368" x="1919288" y="4465638"/>
          <p14:tracePt t="92408" x="1919288" y="4473575"/>
          <p14:tracePt t="92432" x="1928813" y="4473575"/>
          <p14:tracePt t="92440" x="1938338" y="4473575"/>
          <p14:tracePt t="92450" x="1965325" y="4473575"/>
          <p14:tracePt t="92475" x="2098675" y="4473575"/>
          <p14:tracePt t="92500" x="2259013" y="4491038"/>
          <p14:tracePt t="92525" x="2366963" y="4500563"/>
          <p14:tracePt t="92550" x="2393950" y="4500563"/>
          <p14:tracePt t="92578" x="2401888" y="4510088"/>
          <p14:tracePt t="92648" x="2411413" y="4510088"/>
          <p14:tracePt t="93400" x="2401888" y="4510088"/>
          <p14:tracePt t="93408" x="2347913" y="4510088"/>
          <p14:tracePt t="93424" x="2286000" y="4456113"/>
          <p14:tracePt t="93450" x="2187575" y="4384675"/>
          <p14:tracePt t="93474" x="2160588" y="4330700"/>
          <p14:tracePt t="93499" x="2160588" y="4232275"/>
          <p14:tracePt t="93525" x="2197100" y="4170363"/>
          <p14:tracePt t="93550" x="2330450" y="4116388"/>
          <p14:tracePt t="93575" x="2490788" y="4089400"/>
          <p14:tracePt t="93578" x="2544763" y="4089400"/>
          <p14:tracePt t="93599" x="2822575" y="4133850"/>
          <p14:tracePt t="93625" x="3054350" y="4241800"/>
          <p14:tracePt t="93650" x="3125788" y="4295775"/>
          <p14:tracePt t="93674" x="3133725" y="4330700"/>
          <p14:tracePt t="93700" x="3133725" y="4394200"/>
          <p14:tracePt t="93724" x="3062288" y="4527550"/>
          <p14:tracePt t="93749" x="2938463" y="4633913"/>
          <p14:tracePt t="93775" x="2679700" y="4724400"/>
          <p14:tracePt t="93799" x="2276475" y="4724400"/>
          <p14:tracePt t="93824" x="2098675" y="4679950"/>
          <p14:tracePt t="93850" x="2062163" y="4633913"/>
          <p14:tracePt t="93875" x="2054225" y="4527550"/>
          <p14:tracePt t="93900" x="2036763" y="4384675"/>
          <p14:tracePt t="93925" x="2044700" y="4276725"/>
          <p14:tracePt t="93950" x="2152650" y="4179888"/>
          <p14:tracePt t="93975" x="2339975" y="4143375"/>
          <p14:tracePt t="93999" x="2652713" y="4143375"/>
          <p14:tracePt t="94024" x="2803525" y="4187825"/>
          <p14:tracePt t="94050" x="2840038" y="4205288"/>
          <p14:tracePt t="94074" x="2847975" y="4224338"/>
          <p14:tracePt t="94079" x="2847975" y="4232275"/>
          <p14:tracePt t="94099" x="2847975" y="4251325"/>
          <p14:tracePt t="94125" x="2847975" y="4340225"/>
          <p14:tracePt t="94150" x="2759075" y="4429125"/>
          <p14:tracePt t="94175" x="2643188" y="4456113"/>
          <p14:tracePt t="94200" x="2571750" y="4465638"/>
          <p14:tracePt t="94224" x="2562225" y="4465638"/>
          <p14:tracePt t="94249" x="2562225" y="4429125"/>
          <p14:tracePt t="94274" x="2562225" y="4384675"/>
          <p14:tracePt t="94299" x="2652713" y="4276725"/>
          <p14:tracePt t="94324" x="2813050" y="4214813"/>
          <p14:tracePt t="94350" x="3125788" y="4143375"/>
          <p14:tracePt t="94375" x="3411538" y="4125913"/>
          <p14:tracePt t="94399" x="3741738" y="4125913"/>
          <p14:tracePt t="94424" x="3894138" y="4133850"/>
          <p14:tracePt t="94449" x="3965575" y="4152900"/>
          <p14:tracePt t="94474" x="4062413" y="4214813"/>
          <p14:tracePt t="94500" x="4232275" y="4303713"/>
          <p14:tracePt t="94524" x="4384675" y="4367213"/>
          <p14:tracePt t="94549" x="4411663" y="4375150"/>
          <p14:tracePt t="94720" x="4419600" y="4375150"/>
          <p14:tracePt t="94736" x="4402138" y="4367213"/>
          <p14:tracePt t="94760" x="4384675" y="4357688"/>
          <p14:tracePt t="94768" x="4375150" y="4348163"/>
          <p14:tracePt t="94777" x="4357688" y="4348163"/>
          <p14:tracePt t="94799" x="4286250" y="4313238"/>
          <p14:tracePt t="94824" x="4205288" y="4268788"/>
          <p14:tracePt t="94849" x="4152900" y="4251325"/>
          <p14:tracePt t="94874" x="4098925" y="4241800"/>
          <p14:tracePt t="94899" x="3956050" y="4214813"/>
          <p14:tracePt t="94924" x="3803650" y="4197350"/>
          <p14:tracePt t="94950" x="3705225" y="4187825"/>
          <p14:tracePt t="94975" x="3633788" y="4187825"/>
          <p14:tracePt t="94999" x="3571875" y="4187825"/>
          <p14:tracePt t="95024" x="3527425" y="4187825"/>
          <p14:tracePt t="95049" x="3465513" y="4187825"/>
          <p14:tracePt t="95074" x="3402013" y="4187825"/>
          <p14:tracePt t="95079" x="3384550" y="4187825"/>
          <p14:tracePt t="95099" x="3330575" y="4187825"/>
          <p14:tracePt t="95124" x="3286125" y="4187825"/>
          <p14:tracePt t="95400" x="3276600" y="4187825"/>
          <p14:tracePt t="95409" x="3268663" y="4187825"/>
          <p14:tracePt t="95424" x="3241675" y="4187825"/>
          <p14:tracePt t="95449" x="3160713" y="4187825"/>
          <p14:tracePt t="95474" x="3054350" y="4160838"/>
          <p14:tracePt t="95499" x="3000375" y="4152900"/>
          <p14:tracePt t="95524" x="2990850" y="4143375"/>
          <p14:tracePt t="97168" x="2990850" y="4160838"/>
          <p14:tracePt t="97184" x="2982913" y="4179888"/>
          <p14:tracePt t="97192" x="2965450" y="4187825"/>
          <p14:tracePt t="97201" x="2946400" y="4205288"/>
          <p14:tracePt t="97224" x="2867025" y="4268788"/>
          <p14:tracePt t="97249" x="2786063" y="4322763"/>
          <p14:tracePt t="97274" x="2697163" y="4367213"/>
          <p14:tracePt t="97299" x="2616200" y="4394200"/>
          <p14:tracePt t="97324" x="2598738" y="4402138"/>
          <p14:tracePt t="97349" x="2581275" y="4402138"/>
          <p14:tracePt t="97374" x="2571750" y="4402138"/>
          <p14:tracePt t="97399" x="2554288" y="4402138"/>
          <p14:tracePt t="97424" x="2544763" y="4402138"/>
          <p14:tracePt t="97672" x="2562225" y="4402138"/>
          <p14:tracePt t="97680" x="2589213" y="4402138"/>
          <p14:tracePt t="97699" x="2697163" y="4394200"/>
          <p14:tracePt t="97724" x="2795588" y="4375150"/>
          <p14:tracePt t="97749" x="2840038" y="4367213"/>
          <p14:tracePt t="97775" x="2901950" y="4348163"/>
          <p14:tracePt t="97799" x="2919413" y="4348163"/>
          <p14:tracePt t="97824" x="2965450" y="4348163"/>
          <p14:tracePt t="97849" x="3062288" y="4348163"/>
          <p14:tracePt t="97874" x="3187700" y="4419600"/>
          <p14:tracePt t="97899" x="3232150" y="4446588"/>
          <p14:tracePt t="97924" x="3241675" y="4456113"/>
          <p14:tracePt t="97949" x="3232150" y="4510088"/>
          <p14:tracePt t="97975" x="3179763" y="4537075"/>
          <p14:tracePt t="97999" x="3108325" y="4572000"/>
          <p14:tracePt t="98024" x="3000375" y="4572000"/>
          <p14:tracePt t="98049" x="2894013" y="4581525"/>
          <p14:tracePt t="98074" x="2813050" y="4589463"/>
          <p14:tracePt t="98079" x="2795588" y="4598988"/>
          <p14:tracePt t="98099" x="2759075" y="4598988"/>
          <p14:tracePt t="98124" x="2751138" y="4598988"/>
          <p14:tracePt t="98320" x="2741613" y="4598988"/>
          <p14:tracePt t="98328" x="2741613" y="4589463"/>
          <p14:tracePt t="98349" x="2786063" y="4581525"/>
          <p14:tracePt t="98375" x="2990850" y="4545013"/>
          <p14:tracePt t="98399" x="3081338" y="4537075"/>
          <p14:tracePt t="98424" x="3330575" y="4527550"/>
          <p14:tracePt t="98449" x="3697288" y="4527550"/>
          <p14:tracePt t="98474" x="4205288" y="4518025"/>
          <p14:tracePt t="98499" x="4679950" y="4518025"/>
          <p14:tracePt t="98524" x="4973638" y="4518025"/>
          <p14:tracePt t="98549" x="5143500" y="4518025"/>
          <p14:tracePt t="98575" x="5303838" y="4518025"/>
          <p14:tracePt t="98577" x="5375275" y="4518025"/>
          <p14:tracePt t="98599" x="5491163" y="4518025"/>
          <p14:tracePt t="98624" x="5626100" y="4518025"/>
          <p14:tracePt t="98752" x="5608638" y="4518025"/>
          <p14:tracePt t="98760" x="5581650" y="4518025"/>
          <p14:tracePt t="98774" x="5572125" y="4518025"/>
          <p14:tracePt t="98799" x="5473700" y="4527550"/>
          <p14:tracePt t="98824" x="5259388" y="4537075"/>
          <p14:tracePt t="98849" x="5081588" y="4537075"/>
          <p14:tracePt t="98874" x="4919663" y="4545013"/>
          <p14:tracePt t="98899" x="4840288" y="4545013"/>
          <p14:tracePt t="98924" x="4786313" y="4545013"/>
          <p14:tracePt t="98949" x="4759325" y="4545013"/>
          <p14:tracePt t="98975" x="4670425" y="4545013"/>
          <p14:tracePt t="98999" x="4616450" y="4545013"/>
          <p14:tracePt t="99024" x="4562475" y="4537075"/>
          <p14:tracePt t="99049" x="4545013" y="4537075"/>
          <p14:tracePt t="99074" x="4537075" y="4527550"/>
          <p14:tracePt t="99633" x="4554538" y="4527550"/>
          <p14:tracePt t="99640" x="4608513" y="4500563"/>
          <p14:tracePt t="99648" x="4660900" y="4491038"/>
          <p14:tracePt t="99674" x="4867275" y="4438650"/>
          <p14:tracePt t="99699" x="4991100" y="4411663"/>
          <p14:tracePt t="99724" x="5187950" y="4394200"/>
          <p14:tracePt t="99749" x="5394325" y="4357688"/>
          <p14:tracePt t="99775" x="5616575" y="4357688"/>
          <p14:tracePt t="99799" x="5697538" y="4357688"/>
          <p14:tracePt t="99824" x="5803900" y="4357688"/>
          <p14:tracePt t="99849" x="5830888" y="4357688"/>
          <p14:tracePt t="99874" x="5840413" y="4357688"/>
          <p14:tracePt t="99952" x="5848350" y="4357688"/>
          <p14:tracePt t="100016" x="5840413" y="4367213"/>
          <p14:tracePt t="100024" x="5830888" y="4367213"/>
          <p14:tracePt t="100032" x="5813425" y="4375150"/>
          <p14:tracePt t="100048" x="5759450" y="4394200"/>
          <p14:tracePt t="100074" x="5670550" y="4411663"/>
          <p14:tracePt t="100099" x="5554663" y="4438650"/>
          <p14:tracePt t="100124" x="5394325" y="4446588"/>
          <p14:tracePt t="100149" x="5286375" y="4473575"/>
          <p14:tracePt t="100175" x="5214938" y="4483100"/>
          <p14:tracePt t="100199" x="5197475" y="4483100"/>
          <p14:tracePt t="100223" x="5153025" y="4491038"/>
          <p14:tracePt t="100249" x="5126038" y="4491038"/>
          <p14:tracePt t="100376" x="5116513" y="4491038"/>
          <p14:tracePt t="100384" x="5116513" y="4483100"/>
          <p14:tracePt t="100399" x="5133975" y="4465638"/>
          <p14:tracePt t="100424" x="5197475" y="4402138"/>
          <p14:tracePt t="100449" x="5286375" y="4367213"/>
          <p14:tracePt t="100473" x="5330825" y="4357688"/>
          <p14:tracePt t="100499" x="5375275" y="4330700"/>
          <p14:tracePt t="100524" x="5438775" y="4330700"/>
          <p14:tracePt t="100549" x="5500688" y="4330700"/>
          <p14:tracePt t="100574" x="5562600" y="4330700"/>
          <p14:tracePt t="100577" x="5581650" y="4330700"/>
          <p14:tracePt t="100599" x="5616575" y="4330700"/>
          <p14:tracePt t="100623" x="5680075" y="4330700"/>
          <p14:tracePt t="100648" x="5688013" y="4330700"/>
          <p14:tracePt t="100673" x="5697538" y="4357688"/>
          <p14:tracePt t="100698" x="5715000" y="4367213"/>
          <p14:tracePt t="100724" x="5715000" y="4384675"/>
          <p14:tracePt t="100748" x="5715000" y="4411663"/>
          <p14:tracePt t="100774" x="5715000" y="4456113"/>
          <p14:tracePt t="100799" x="5705475" y="4473575"/>
          <p14:tracePt t="100823" x="5680075" y="4510088"/>
          <p14:tracePt t="100848" x="5661025" y="4518025"/>
          <p14:tracePt t="100873" x="5634038" y="4527550"/>
          <p14:tracePt t="100898" x="5626100" y="4537075"/>
          <p14:tracePt t="100924" x="5599113" y="4537075"/>
          <p14:tracePt t="100948" x="5581650" y="4537075"/>
          <p14:tracePt t="100974" x="5572125" y="4537075"/>
          <p14:tracePt t="100998" x="5562600" y="4537075"/>
          <p14:tracePt t="101023" x="5554663" y="4537075"/>
          <p14:tracePt t="101048" x="5545138" y="4537075"/>
          <p14:tracePt t="101074" x="5537200" y="4537075"/>
          <p14:tracePt t="101168" x="5537200" y="4527550"/>
          <p14:tracePt t="101176" x="5537200" y="4510088"/>
          <p14:tracePt t="101184" x="5537200" y="4500563"/>
          <p14:tracePt t="101199" x="5562600" y="4483100"/>
          <p14:tracePt t="101223" x="5795963" y="4384675"/>
          <p14:tracePt t="101249" x="5991225" y="4330700"/>
          <p14:tracePt t="101274" x="6099175" y="4295775"/>
          <p14:tracePt t="101298" x="6224588" y="4286250"/>
          <p14:tracePt t="101324" x="6384925" y="4251325"/>
          <p14:tracePt t="101348" x="6626225" y="4251325"/>
          <p14:tracePt t="101374" x="6813550" y="4251325"/>
          <p14:tracePt t="101399" x="6965950" y="4251325"/>
          <p14:tracePt t="101423" x="7072313" y="4251325"/>
          <p14:tracePt t="101449" x="7197725" y="4286250"/>
          <p14:tracePt t="101474" x="7367588" y="4303713"/>
          <p14:tracePt t="101498" x="7456488" y="4322763"/>
          <p14:tracePt t="101656" x="7439025" y="4322763"/>
          <p14:tracePt t="101664" x="7402513" y="4330700"/>
          <p14:tracePt t="101673" x="7348538" y="4357688"/>
          <p14:tracePt t="101699" x="7197725" y="4402138"/>
          <p14:tracePt t="101723" x="7027863" y="4446588"/>
          <p14:tracePt t="101749" x="6840538" y="4500563"/>
          <p14:tracePt t="101774" x="6670675" y="4554538"/>
          <p14:tracePt t="101798" x="6510338" y="4598988"/>
          <p14:tracePt t="101823" x="6323013" y="4608513"/>
          <p14:tracePt t="101848" x="6116638" y="4608513"/>
          <p14:tracePt t="101873" x="5938838" y="4608513"/>
          <p14:tracePt t="101898" x="5813425" y="4608513"/>
          <p14:tracePt t="101923" x="5732463" y="4608513"/>
          <p14:tracePt t="101948" x="5616575" y="4608513"/>
          <p14:tracePt t="101974" x="5348288" y="4608513"/>
          <p14:tracePt t="101999" x="4973638" y="4608513"/>
          <p14:tracePt t="102023" x="4625975" y="4608513"/>
          <p14:tracePt t="102048" x="4545013" y="4608513"/>
          <p14:tracePt t="102073" x="4518025" y="4608513"/>
          <p14:tracePt t="102098" x="4491038" y="4616450"/>
          <p14:tracePt t="102123" x="4438650" y="4633913"/>
          <p14:tracePt t="102148" x="4367213" y="4670425"/>
          <p14:tracePt t="102173" x="4286250" y="4705350"/>
          <p14:tracePt t="102200" x="4197350" y="4759325"/>
          <p14:tracePt t="102223" x="4098925" y="4803775"/>
          <p14:tracePt t="102248" x="4010025" y="4848225"/>
          <p14:tracePt t="102273" x="3919538" y="4894263"/>
          <p14:tracePt t="102298" x="3830638" y="4929188"/>
          <p14:tracePt t="102323" x="3768725" y="4946650"/>
          <p14:tracePt t="102348" x="3714750" y="4956175"/>
          <p14:tracePt t="102373" x="3679825" y="4956175"/>
          <p14:tracePt t="102399" x="3652838" y="4956175"/>
          <p14:tracePt t="102423" x="3643313" y="4956175"/>
          <p14:tracePt t="106904" x="3625850" y="4956175"/>
          <p14:tracePt t="106936" x="3616325" y="4956175"/>
          <p14:tracePt t="106952" x="3598863" y="4956175"/>
          <p14:tracePt t="106960" x="3589338" y="4956175"/>
          <p14:tracePt t="106973" x="3562350" y="4956175"/>
          <p14:tracePt t="106998" x="3509963" y="4956175"/>
          <p14:tracePt t="107023" x="3465513" y="4956175"/>
          <p14:tracePt t="107048" x="3394075" y="4946650"/>
          <p14:tracePt t="107073" x="3232150" y="4929188"/>
          <p14:tracePt t="107098" x="3089275" y="4911725"/>
          <p14:tracePt t="107123" x="3036888" y="4911725"/>
          <p14:tracePt t="107148" x="3009900" y="4902200"/>
          <p14:tracePt t="107198" x="2990850" y="4902200"/>
          <p14:tracePt t="107223" x="2982913" y="4902200"/>
          <p14:tracePt t="107384" x="2982913" y="4894263"/>
          <p14:tracePt t="107401" x="2990850" y="4894263"/>
          <p14:tracePt t="107416" x="3009900" y="4894263"/>
          <p14:tracePt t="107425" x="3027363" y="4875213"/>
          <p14:tracePt t="107448" x="3108325" y="4875213"/>
          <p14:tracePt t="107473" x="3340100" y="4875213"/>
          <p14:tracePt t="107498" x="3687763" y="4875213"/>
          <p14:tracePt t="107523" x="4098925" y="4875213"/>
          <p14:tracePt t="107548" x="4411663" y="4929188"/>
          <p14:tracePt t="107573" x="4572000" y="4946650"/>
          <p14:tracePt t="107576" x="4589463" y="4956175"/>
          <p14:tracePt t="107599" x="4643438" y="4973638"/>
          <p14:tracePt t="107623" x="4679950" y="4983163"/>
          <p14:tracePt t="107648" x="4724400" y="5027613"/>
          <p14:tracePt t="107672" x="4732338" y="5037138"/>
          <p14:tracePt t="107698" x="4741863" y="5045075"/>
          <p14:tracePt t="107747" x="4741863" y="5054600"/>
          <p14:tracePt t="107772" x="4724400" y="5072063"/>
          <p14:tracePt t="107797" x="4714875" y="5089525"/>
          <p14:tracePt t="107823" x="4670425" y="5108575"/>
          <p14:tracePt t="107848" x="4589463" y="5160963"/>
          <p14:tracePt t="107872" x="4537075" y="5180013"/>
          <p14:tracePt t="107897" x="4456113" y="5197475"/>
          <p14:tracePt t="107922" x="4375150" y="5224463"/>
          <p14:tracePt t="107948" x="4295775" y="5224463"/>
          <p14:tracePt t="107972" x="4232275" y="5241925"/>
          <p14:tracePt t="107998" x="4187825" y="5241925"/>
          <p14:tracePt t="108023" x="4125913" y="5241925"/>
          <p14:tracePt t="108047" x="4071938" y="5251450"/>
          <p14:tracePt t="108073" x="4044950" y="5259388"/>
          <p14:tracePt t="108098" x="4000500" y="5268913"/>
          <p14:tracePt t="108122" x="3902075" y="5276850"/>
          <p14:tracePt t="108148" x="3751263" y="5286375"/>
          <p14:tracePt t="108173" x="3625850" y="5313363"/>
          <p14:tracePt t="108198" x="3562350" y="5322888"/>
          <p14:tracePt t="108223" x="3536950" y="5322888"/>
          <p14:tracePt t="108272" x="3527425" y="5322888"/>
          <p14:tracePt t="108297" x="3482975" y="5322888"/>
          <p14:tracePt t="108322" x="3419475" y="5330825"/>
          <p14:tracePt t="108348" x="3367088" y="5357813"/>
          <p14:tracePt t="108372" x="3340100" y="5367338"/>
          <p14:tracePt t="108397" x="3330575" y="5375275"/>
          <p14:tracePt t="108423" x="3313113" y="5375275"/>
          <p14:tracePt t="108447" x="3241675" y="5419725"/>
          <p14:tracePt t="108472" x="3179763" y="5465763"/>
          <p14:tracePt t="108498" x="3098800" y="5510213"/>
          <p14:tracePt t="108522" x="3071813" y="5527675"/>
          <p14:tracePt t="108547" x="3044825" y="5545138"/>
          <p14:tracePt t="108597" x="3036888" y="5545138"/>
          <p14:tracePt t="108623" x="3017838" y="5545138"/>
          <p14:tracePt t="108647" x="3009900" y="5545138"/>
          <p14:tracePt t="108672" x="3000375" y="5545138"/>
          <p14:tracePt t="108698" x="2973388" y="5545138"/>
          <p14:tracePt t="108722" x="2955925" y="5537200"/>
          <p14:tracePt t="108747" x="2919413" y="5537200"/>
          <p14:tracePt t="108772" x="2884488" y="5537200"/>
          <p14:tracePt t="108797" x="2874963" y="5537200"/>
          <p14:tracePt t="109128" x="2884488" y="5537200"/>
          <p14:tracePt t="109136" x="2901950" y="5537200"/>
          <p14:tracePt t="109147" x="2919413" y="5537200"/>
          <p14:tracePt t="109172" x="2973388" y="5537200"/>
          <p14:tracePt t="109198" x="3017838" y="5545138"/>
          <p14:tracePt t="109224" x="3044825" y="5554663"/>
          <p14:tracePt t="109247" x="3133725" y="5562600"/>
          <p14:tracePt t="109272" x="3214688" y="5581650"/>
          <p14:tracePt t="109297" x="3259138" y="5581650"/>
          <p14:tracePt t="109322" x="3268663" y="5581650"/>
          <p14:tracePt t="109372" x="3232150" y="5616575"/>
          <p14:tracePt t="109397" x="3054350" y="5680075"/>
          <p14:tracePt t="109423" x="2633663" y="5776913"/>
          <p14:tracePt t="109447" x="1990725" y="5902325"/>
          <p14:tracePt t="109472" x="1295400" y="6018213"/>
          <p14:tracePt t="109497" x="795338" y="6072188"/>
          <p14:tracePt t="109522" x="490538" y="6072188"/>
          <p14:tracePt t="109547" x="231775" y="6062663"/>
          <p14:tracePt t="109572" x="9525" y="6010275"/>
          <p14:tracePt t="109808" x="44450" y="4429125"/>
          <p14:tracePt t="109816" x="107950" y="4340225"/>
          <p14:tracePt t="109825" x="160338" y="4259263"/>
          <p14:tracePt t="109847" x="276225" y="4054475"/>
          <p14:tracePt t="109872" x="374650" y="3884613"/>
          <p14:tracePt t="109897" x="465138" y="3714750"/>
          <p14:tracePt t="109922" x="625475" y="3500438"/>
          <p14:tracePt t="109947" x="911225" y="3241675"/>
          <p14:tracePt t="109972" x="1446213" y="2884488"/>
          <p14:tracePt t="109997" x="1919288" y="2589213"/>
          <p14:tracePt t="110023" x="2322513" y="2366963"/>
          <p14:tracePt t="110047" x="2894013" y="2160588"/>
          <p14:tracePt t="110072" x="3446463" y="2071688"/>
          <p14:tracePt t="110097" x="3571875" y="2062163"/>
          <p14:tracePt t="110122" x="3589338" y="2062163"/>
          <p14:tracePt t="110147" x="3687763" y="2197100"/>
          <p14:tracePt t="110172" x="3795713" y="2527300"/>
          <p14:tracePt t="110197" x="3894138" y="2911475"/>
          <p14:tracePt t="110223" x="4000500" y="3268663"/>
          <p14:tracePt t="110247" x="4089400" y="3616325"/>
          <p14:tracePt t="110272" x="4160838" y="3956050"/>
          <p14:tracePt t="110297" x="4187825" y="4160838"/>
          <p14:tracePt t="110322" x="4179888" y="4276725"/>
          <p14:tracePt t="110347" x="4133850" y="4429125"/>
          <p14:tracePt t="110372" x="4037013" y="4633913"/>
          <p14:tracePt t="110397" x="3857625" y="4911725"/>
          <p14:tracePt t="110423" x="3741738" y="5108575"/>
          <p14:tracePt t="110447" x="3670300" y="5214938"/>
          <p14:tracePt t="110472" x="3625850" y="5259388"/>
          <p14:tracePt t="110497" x="3581400" y="5295900"/>
          <p14:tracePt t="110522" x="3500438" y="5402263"/>
          <p14:tracePt t="110547" x="3429000" y="5510213"/>
          <p14:tracePt t="110572" x="3394075" y="5554663"/>
          <p14:tracePt t="110576" x="3384550" y="5554663"/>
          <p14:tracePt t="110597" x="3375025" y="5562600"/>
          <p14:tracePt t="110623" x="3357563" y="5599113"/>
          <p14:tracePt t="110647" x="3303588" y="5661025"/>
          <p14:tracePt t="110672" x="3259138" y="5715000"/>
          <p14:tracePt t="110697" x="3224213" y="5751513"/>
          <p14:tracePt t="110722" x="3187700" y="5768975"/>
          <p14:tracePt t="110747" x="3152775" y="5776913"/>
          <p14:tracePt t="110772" x="3133725" y="5786438"/>
          <p14:tracePt t="110797" x="3098800" y="5795963"/>
          <p14:tracePt t="110822" x="3062288" y="5803900"/>
          <p14:tracePt t="110847" x="2990850" y="5813425"/>
          <p14:tracePt t="110872" x="2938463" y="5822950"/>
          <p14:tracePt t="110897" x="2928938" y="5822950"/>
          <p14:tracePt t="110922" x="2919413" y="5822950"/>
          <p14:tracePt t="110947" x="2911475" y="5822950"/>
          <p14:tracePt t="110972" x="2901950" y="5822950"/>
          <p14:tracePt t="111008" x="2894013" y="5822950"/>
          <p14:tracePt t="111022" x="2884488" y="5822950"/>
          <p14:tracePt t="111047" x="2867025" y="5813425"/>
          <p14:tracePt t="111072" x="2803525" y="5776913"/>
          <p14:tracePt t="111097" x="2786063" y="5768975"/>
          <p14:tracePt t="111168" x="2786063" y="5759450"/>
          <p14:tracePt t="111176" x="2795588" y="5759450"/>
          <p14:tracePt t="111184" x="2803525" y="5751513"/>
          <p14:tracePt t="111202" x="2813050" y="5741988"/>
          <p14:tracePt t="111223" x="2847975" y="5724525"/>
          <p14:tracePt t="111247" x="2928938" y="5680075"/>
          <p14:tracePt t="111272" x="3170238" y="5599113"/>
          <p14:tracePt t="111297" x="3295650" y="5554663"/>
          <p14:tracePt t="111322" x="3340100" y="5545138"/>
          <p14:tracePt t="111376" x="3348038" y="5545138"/>
          <p14:tracePt t="111397" x="3367088" y="5545138"/>
          <p14:tracePt t="111422" x="3375025" y="5527675"/>
          <p14:tracePt t="111528" x="3348038" y="5527675"/>
          <p14:tracePt t="111537" x="3330575" y="5527675"/>
          <p14:tracePt t="111547" x="3303588" y="5527675"/>
          <p14:tracePt t="111572" x="3197225" y="5527675"/>
          <p14:tracePt t="111597" x="3125788" y="5527675"/>
          <p14:tracePt t="111622" x="3062288" y="5527675"/>
          <p14:tracePt t="111647" x="2982913" y="5527675"/>
          <p14:tracePt t="111672" x="2776538" y="5527675"/>
          <p14:tracePt t="111697" x="2500313" y="5510213"/>
          <p14:tracePt t="111722" x="2205038" y="5473700"/>
          <p14:tracePt t="111747" x="2000250" y="5438775"/>
          <p14:tracePt t="111772" x="1847850" y="5419725"/>
          <p14:tracePt t="111797" x="1704975" y="5394325"/>
          <p14:tracePt t="111823" x="1482725" y="5367338"/>
          <p14:tracePt t="111847" x="1347788" y="5340350"/>
          <p14:tracePt t="111872" x="1160463" y="5322888"/>
          <p14:tracePt t="111897" x="1017588" y="5303838"/>
          <p14:tracePt t="111922" x="893763" y="5295900"/>
          <p14:tracePt t="111947" x="812800" y="5286375"/>
          <p14:tracePt t="111972" x="785813" y="5276850"/>
          <p14:tracePt t="112113" x="803275" y="5276850"/>
          <p14:tracePt t="112121" x="830263" y="5276850"/>
          <p14:tracePt t="112128" x="839788" y="5276850"/>
          <p14:tracePt t="112147" x="911225" y="5276850"/>
          <p14:tracePt t="112172" x="1125538" y="5276850"/>
          <p14:tracePt t="112197" x="1482725" y="5276850"/>
          <p14:tracePt t="112223" x="1911350" y="5322888"/>
          <p14:tracePt t="112247" x="2071688" y="5322888"/>
          <p14:tracePt t="112272" x="2303463" y="5322888"/>
          <p14:tracePt t="112297" x="2500313" y="5322888"/>
          <p14:tracePt t="112322" x="2714625" y="5322888"/>
          <p14:tracePt t="112347" x="2874963" y="5322888"/>
          <p14:tracePt t="112372" x="2973388" y="5322888"/>
          <p14:tracePt t="112397" x="3160713" y="5322888"/>
          <p14:tracePt t="112423" x="3394075" y="5330825"/>
          <p14:tracePt t="112447" x="3438525" y="5330825"/>
          <p14:tracePt t="112472" x="3473450" y="5330825"/>
          <p14:tracePt t="112497" x="3500438" y="5330825"/>
          <p14:tracePt t="112522" x="3554413" y="5330825"/>
          <p14:tracePt t="112547" x="3616325" y="5322888"/>
          <p14:tracePt t="112572" x="3652838" y="5313363"/>
          <p14:tracePt t="112656" x="3643313" y="5313363"/>
          <p14:tracePt t="112664" x="3625850" y="5313363"/>
          <p14:tracePt t="112672" x="3589338" y="5303838"/>
          <p14:tracePt t="112697" x="3517900" y="5286375"/>
          <p14:tracePt t="112722" x="3330575" y="5268913"/>
          <p14:tracePt t="112747" x="3009900" y="5241925"/>
          <p14:tracePt t="112772" x="2589213" y="5232400"/>
          <p14:tracePt t="112797" x="2179638" y="5232400"/>
          <p14:tracePt t="112822" x="1946275" y="5232400"/>
          <p14:tracePt t="112847" x="1803400" y="5241925"/>
          <p14:tracePt t="112872" x="1758950" y="5241925"/>
          <p14:tracePt t="112897" x="1741488" y="5241925"/>
          <p14:tracePt t="113144" x="1768475" y="5241925"/>
          <p14:tracePt t="113152" x="1822450" y="5241925"/>
          <p14:tracePt t="113172" x="1982788" y="5241925"/>
          <p14:tracePt t="113197" x="2286000" y="5241925"/>
          <p14:tracePt t="113223" x="2670175" y="5224463"/>
          <p14:tracePt t="113247" x="2795588" y="5197475"/>
          <p14:tracePt t="113272" x="3071813" y="5170488"/>
          <p14:tracePt t="113297" x="3313113" y="5170488"/>
          <p14:tracePt t="113322" x="3598863" y="5170488"/>
          <p14:tracePt t="113347" x="3803650" y="5153025"/>
          <p14:tracePt t="113372" x="3830638" y="5153025"/>
          <p14:tracePt t="113496" x="3803650" y="5153025"/>
          <p14:tracePt t="113504" x="3759200" y="5153025"/>
          <p14:tracePt t="113522" x="3652838" y="5153025"/>
          <p14:tracePt t="113547" x="3402013" y="5153025"/>
          <p14:tracePt t="113572" x="3071813" y="5153025"/>
          <p14:tracePt t="113576" x="2982913" y="5153025"/>
          <p14:tracePt t="113597" x="2786063" y="5170488"/>
          <p14:tracePt t="113622" x="2589213" y="5180013"/>
          <p14:tracePt t="113647" x="2428875" y="5197475"/>
          <p14:tracePt t="113672" x="2241550" y="5197475"/>
          <p14:tracePt t="113697" x="2125663" y="5197475"/>
          <p14:tracePt t="113722" x="2054225" y="5197475"/>
          <p14:tracePt t="113747" x="2027238" y="5205413"/>
          <p14:tracePt t="113772" x="2017713" y="5205413"/>
          <p14:tracePt t="113797" x="2000250" y="5205413"/>
          <p14:tracePt t="113822" x="1955800" y="5224463"/>
          <p14:tracePt t="113847" x="1911350" y="5232400"/>
          <p14:tracePt t="113872" x="1884363" y="5232400"/>
          <p14:tracePt t="113897" x="1874838" y="5232400"/>
          <p14:tracePt t="113922" x="1847850" y="5232400"/>
          <p14:tracePt t="113947" x="1795463" y="5232400"/>
          <p14:tracePt t="113972" x="1758950" y="5232400"/>
          <p14:tracePt t="113997" x="1714500" y="5232400"/>
          <p14:tracePt t="114022" x="1697038" y="5232400"/>
          <p14:tracePt t="114047" x="1687513" y="5232400"/>
          <p14:tracePt t="114168" x="1697038" y="5232400"/>
          <p14:tracePt t="114176" x="1724025" y="5232400"/>
          <p14:tracePt t="114197" x="1812925" y="5214938"/>
          <p14:tracePt t="114222" x="1973263" y="5187950"/>
          <p14:tracePt t="114247" x="2251075" y="5170488"/>
          <p14:tracePt t="114272" x="2554288" y="5170488"/>
          <p14:tracePt t="114297" x="2847975" y="5170488"/>
          <p14:tracePt t="114322" x="3089275" y="5170488"/>
          <p14:tracePt t="114347" x="3295650" y="5170488"/>
          <p14:tracePt t="114371" x="3482975" y="5170488"/>
          <p14:tracePt t="114396" x="3751263" y="5160963"/>
          <p14:tracePt t="114422" x="3973513" y="5160963"/>
          <p14:tracePt t="114447" x="4108450" y="5160963"/>
          <p14:tracePt t="114471" x="4251325" y="5160963"/>
          <p14:tracePt t="114497" x="4367213" y="5160963"/>
          <p14:tracePt t="114522" x="4419600" y="5160963"/>
          <p14:tracePt t="114546" x="4473575" y="5153025"/>
          <p14:tracePt t="114572" x="4562475" y="5143500"/>
          <p14:tracePt t="114576" x="4625975" y="5143500"/>
          <p14:tracePt t="114597" x="4732338" y="5143500"/>
          <p14:tracePt t="114622" x="4830763" y="5143500"/>
          <p14:tracePt t="114647" x="4867275" y="5133975"/>
          <p14:tracePt t="114671" x="4894263" y="5133975"/>
          <p14:tracePt t="114697" x="4911725" y="5133975"/>
          <p14:tracePt t="114776" x="4884738" y="5133975"/>
          <p14:tracePt t="114784" x="4857750" y="5133975"/>
          <p14:tracePt t="114796" x="4830763" y="5133975"/>
          <p14:tracePt t="114822" x="4687888" y="5170488"/>
          <p14:tracePt t="114847" x="4483100" y="5197475"/>
          <p14:tracePt t="114871" x="4179888" y="5241925"/>
          <p14:tracePt t="114897" x="4054475" y="5251450"/>
          <p14:tracePt t="114921" x="3919538" y="5259388"/>
          <p14:tracePt t="114947" x="3795713" y="5276850"/>
          <p14:tracePt t="114972" x="3660775" y="5276850"/>
          <p14:tracePt t="114996" x="3536950" y="5276850"/>
          <p14:tracePt t="115022" x="3429000" y="5276850"/>
          <p14:tracePt t="115047" x="3375025" y="5276850"/>
          <p14:tracePt t="115071" x="3313113" y="5268913"/>
          <p14:tracePt t="115096" x="3295650" y="5259388"/>
          <p14:tracePt t="115202" x="3286125" y="5259388"/>
          <p14:tracePt t="115216" x="3295650" y="5251450"/>
          <p14:tracePt t="115224" x="3303588" y="5241925"/>
          <p14:tracePt t="115247" x="3348038" y="5224463"/>
          <p14:tracePt t="115271" x="3446463" y="5197475"/>
          <p14:tracePt t="115296" x="3554413" y="5170488"/>
          <p14:tracePt t="115321" x="3751263" y="5143500"/>
          <p14:tracePt t="115346" x="3946525" y="5126038"/>
          <p14:tracePt t="115371" x="4062413" y="5116513"/>
          <p14:tracePt t="115396" x="4108450" y="5108575"/>
          <p14:tracePt t="115421" x="4116388" y="5099050"/>
          <p14:tracePt t="116064" x="4108450" y="5116513"/>
          <p14:tracePt t="116136" x="4098925" y="5126038"/>
          <p14:tracePt t="116152" x="4089400" y="5126038"/>
          <p14:tracePt t="116576" x="4098925" y="5126038"/>
          <p14:tracePt t="116968" x="4108450" y="5126038"/>
          <p14:tracePt t="116976" x="4116388" y="5126038"/>
          <p14:tracePt t="116996" x="4152900" y="5126038"/>
          <p14:tracePt t="117021" x="4241800" y="5116513"/>
          <p14:tracePt t="117047" x="4419600" y="5062538"/>
          <p14:tracePt t="117071" x="4616450" y="5027613"/>
          <p14:tracePt t="117075" x="4687888" y="5018088"/>
          <p14:tracePt t="117096" x="4875213" y="4991100"/>
          <p14:tracePt t="117121" x="5054600" y="4991100"/>
          <p14:tracePt t="117146" x="5205413" y="4991100"/>
          <p14:tracePt t="117171" x="5295900" y="4991100"/>
          <p14:tracePt t="117196" x="5367338" y="4991100"/>
          <p14:tracePt t="117221" x="5429250" y="4991100"/>
          <p14:tracePt t="117247" x="5473700" y="5000625"/>
          <p14:tracePt t="117392" x="5473700" y="5010150"/>
          <p14:tracePt t="117400" x="5456238" y="5018088"/>
          <p14:tracePt t="117421" x="5429250" y="5027613"/>
          <p14:tracePt t="117447" x="5348288" y="5054600"/>
          <p14:tracePt t="117471" x="5251450" y="5072063"/>
          <p14:tracePt t="117496" x="5099050" y="5099050"/>
          <p14:tracePt t="117521" x="4919663" y="5099050"/>
          <p14:tracePt t="117546" x="4714875" y="5099050"/>
          <p14:tracePt t="117571" x="4581525" y="5099050"/>
          <p14:tracePt t="117575" x="4554538" y="5099050"/>
          <p14:tracePt t="117596" x="4518025" y="5099050"/>
          <p14:tracePt t="117621" x="4483100" y="5099050"/>
          <p14:tracePt t="117647" x="4438650" y="5099050"/>
          <p14:tracePt t="117671" x="4357688" y="5099050"/>
          <p14:tracePt t="117696" x="4224338" y="5099050"/>
          <p14:tracePt t="117721" x="4152900" y="5099050"/>
          <p14:tracePt t="117746" x="4108450" y="5099050"/>
          <p14:tracePt t="117771" x="4081463" y="5099050"/>
          <p14:tracePt t="117796" x="4044950" y="5108575"/>
          <p14:tracePt t="117821" x="4017963" y="5116513"/>
          <p14:tracePt t="117847" x="4010025" y="5116513"/>
          <p14:tracePt t="117871" x="3990975" y="5116513"/>
          <p14:tracePt t="117896" x="3965575" y="5116513"/>
          <p14:tracePt t="117921" x="3956050" y="5126038"/>
          <p14:tracePt t="117976" x="3938588" y="5126038"/>
          <p14:tracePt t="117996" x="3929063" y="5126038"/>
          <p14:tracePt t="118021" x="3875088" y="5126038"/>
          <p14:tracePt t="118047" x="3848100" y="5126038"/>
          <p14:tracePt t="118071" x="3822700" y="5126038"/>
          <p14:tracePt t="118075" x="3813175" y="5126038"/>
          <p14:tracePt t="118096" x="3759200" y="5126038"/>
          <p14:tracePt t="118121" x="3687763" y="5116513"/>
          <p14:tracePt t="118146" x="3598863" y="5108575"/>
          <p14:tracePt t="118171" x="3544888" y="5089525"/>
          <p14:tracePt t="118196" x="3517900" y="5089525"/>
          <p14:tracePt t="118246" x="3517900" y="5081588"/>
          <p14:tracePt t="118312" x="3509963" y="5081588"/>
          <p14:tracePt t="118680" x="3509963" y="5072063"/>
          <p14:tracePt t="118697" x="3509963" y="5062538"/>
          <p14:tracePt t="118704" x="3517900" y="5062538"/>
          <p14:tracePt t="118721" x="3527425" y="5062538"/>
          <p14:tracePt t="118746" x="3571875" y="5062538"/>
          <p14:tracePt t="118771" x="3616325" y="5062538"/>
          <p14:tracePt t="118796" x="3679825" y="5062538"/>
          <p14:tracePt t="118821" x="3759200" y="5062538"/>
          <p14:tracePt t="118846" x="3875088" y="5062538"/>
          <p14:tracePt t="118871" x="4071938" y="5062538"/>
          <p14:tracePt t="118896" x="4456113" y="5062538"/>
          <p14:tracePt t="118921" x="4625975" y="5062538"/>
          <p14:tracePt t="118946" x="4705350" y="5072063"/>
          <p14:tracePt t="118971" x="4751388" y="5081588"/>
          <p14:tracePt t="118996" x="4840288" y="5099050"/>
          <p14:tracePt t="119021" x="4983163" y="5133975"/>
          <p14:tracePt t="119047" x="5108575" y="5143500"/>
          <p14:tracePt t="119071" x="5153025" y="5143500"/>
          <p14:tracePt t="119304" x="5143500" y="5143500"/>
          <p14:tracePt t="119312" x="5116513" y="5143500"/>
          <p14:tracePt t="119321" x="5099050" y="5143500"/>
          <p14:tracePt t="119346" x="5037138" y="5143500"/>
          <p14:tracePt t="119371" x="4965700" y="5153025"/>
          <p14:tracePt t="119396" x="4848225" y="5180013"/>
          <p14:tracePt t="119421" x="4652963" y="5232400"/>
          <p14:tracePt t="119446" x="4456113" y="5276850"/>
          <p14:tracePt t="119471" x="4251325" y="5322888"/>
          <p14:tracePt t="119496" x="3902075" y="5357813"/>
          <p14:tracePt t="119521" x="3724275" y="5394325"/>
          <p14:tracePt t="119546" x="3571875" y="5411788"/>
          <p14:tracePt t="119571" x="3490913" y="5419725"/>
          <p14:tracePt t="119596" x="3473450" y="5419725"/>
          <p14:tracePt t="119721" x="3465513" y="5419725"/>
          <p14:tracePt t="119728" x="3473450" y="5411788"/>
          <p14:tracePt t="119746" x="3536950" y="5402263"/>
          <p14:tracePt t="119771" x="3643313" y="5384800"/>
          <p14:tracePt t="119796" x="3759200" y="5357813"/>
          <p14:tracePt t="119821" x="3919538" y="5348288"/>
          <p14:tracePt t="119847" x="4010025" y="5330825"/>
          <p14:tracePt t="119871" x="4017963" y="5330825"/>
          <p14:tracePt t="119896" x="4027488" y="5330825"/>
          <p14:tracePt t="119984" x="4037013" y="5330825"/>
          <p14:tracePt t="120202" x="4027488" y="5330825"/>
          <p14:tracePt t="120208" x="4017963" y="5340350"/>
          <p14:tracePt t="120221" x="4010025" y="5340350"/>
          <p14:tracePt t="120246" x="3983038" y="5367338"/>
          <p14:tracePt t="120296" x="3983038" y="5375275"/>
          <p14:tracePt t="120321" x="3965575" y="5384800"/>
          <p14:tracePt t="120346" x="3929063" y="5402263"/>
          <p14:tracePt t="120371" x="3919538" y="5411788"/>
          <p14:tracePt t="120396" x="3902075" y="5419725"/>
          <p14:tracePt t="120421" x="3875088" y="5438775"/>
          <p14:tracePt t="120488" x="3867150" y="5438775"/>
          <p14:tracePt t="120512" x="3857625" y="5438775"/>
          <p14:tracePt t="121712" x="3848100" y="5438775"/>
          <p14:tracePt t="121721" x="3840163" y="5438775"/>
          <p14:tracePt t="121728" x="3830638" y="5429250"/>
          <p14:tracePt t="121745" x="3813175" y="5419725"/>
          <p14:tracePt t="121770" x="3795713" y="5402263"/>
          <p14:tracePt t="121795" x="3776663" y="5375275"/>
          <p14:tracePt t="121821" x="3768725" y="5348288"/>
          <p14:tracePt t="121846" x="3768725" y="5330825"/>
          <p14:tracePt t="121871" x="3786188" y="5303838"/>
          <p14:tracePt t="121895" x="3938588" y="5241925"/>
          <p14:tracePt t="121920" x="4071938" y="5214938"/>
          <p14:tracePt t="121945" x="4152900" y="5205413"/>
          <p14:tracePt t="121970" x="4160838" y="5205413"/>
          <p14:tracePt t="122020" x="4170363" y="5205413"/>
          <p14:tracePt t="122046" x="4179888" y="5205413"/>
          <p14:tracePt t="122071" x="4187825" y="5224463"/>
          <p14:tracePt t="122095" x="4187825" y="5268913"/>
          <p14:tracePt t="122120" x="4170363" y="5330825"/>
          <p14:tracePt t="122145" x="4098925" y="5394325"/>
          <p14:tracePt t="122170" x="4037013" y="5429250"/>
          <p14:tracePt t="122195" x="4017963" y="5438775"/>
          <p14:tracePt t="122220" x="3990975" y="5446713"/>
          <p14:tracePt t="122246" x="3983038" y="5446713"/>
          <p14:tracePt t="122921" x="3973513" y="5446713"/>
          <p14:tracePt t="122976" x="3973513" y="5438775"/>
          <p14:tracePt t="122984" x="3983038" y="5438775"/>
          <p14:tracePt t="123920" x="4000500" y="5419725"/>
          <p14:tracePt t="123928" x="4010025" y="5419725"/>
          <p14:tracePt t="123945" x="4054475" y="5384800"/>
          <p14:tracePt t="123970" x="4224338" y="5286375"/>
          <p14:tracePt t="123995" x="4384675" y="5197475"/>
          <p14:tracePt t="124020" x="4545013" y="5108575"/>
          <p14:tracePt t="124045" x="4768850" y="5010150"/>
          <p14:tracePt t="124071" x="4983163" y="4929188"/>
          <p14:tracePt t="124074" x="5045075" y="4902200"/>
          <p14:tracePt t="124095" x="5116513" y="4867275"/>
          <p14:tracePt t="124120" x="5205413" y="4830763"/>
          <p14:tracePt t="124145" x="5286375" y="4830763"/>
          <p14:tracePt t="124170" x="5348288" y="4830763"/>
          <p14:tracePt t="124195" x="5411788" y="4830763"/>
          <p14:tracePt t="124220" x="5527675" y="4848225"/>
          <p14:tracePt t="124245" x="5643563" y="4894263"/>
          <p14:tracePt t="124271" x="5697538" y="4902200"/>
          <p14:tracePt t="124295" x="5715000" y="4911725"/>
          <p14:tracePt t="124336" x="5715000" y="4919663"/>
          <p14:tracePt t="124360" x="5715000" y="4929188"/>
          <p14:tracePt t="124370" x="5715000" y="4946650"/>
          <p14:tracePt t="124395" x="5715000" y="4956175"/>
          <p14:tracePt t="124420" x="5715000" y="4965700"/>
          <p14:tracePt t="124445" x="5680075" y="5018088"/>
          <p14:tracePt t="124471" x="5653088" y="5081588"/>
          <p14:tracePt t="124495" x="5616575" y="5133975"/>
          <p14:tracePt t="124520" x="5545138" y="5205413"/>
          <p14:tracePt t="124545" x="5473700" y="5268913"/>
          <p14:tracePt t="124570" x="5375275" y="5330825"/>
          <p14:tracePt t="124595" x="5322888" y="5367338"/>
          <p14:tracePt t="124620" x="5268913" y="5394325"/>
          <p14:tracePt t="124645" x="5232400" y="5402263"/>
          <p14:tracePt t="124670" x="5205413" y="5411788"/>
          <p14:tracePt t="124695" x="5197475" y="5411788"/>
          <p14:tracePt t="124720" x="5187950" y="5419725"/>
          <p14:tracePt t="124745" x="5180013" y="5419725"/>
          <p14:tracePt t="124770" x="5170488" y="5419725"/>
          <p14:tracePt t="124795" x="5160963" y="5419725"/>
          <p14:tracePt t="125040" x="5153025" y="5419725"/>
          <p14:tracePt t="125072" x="5143500" y="5419725"/>
          <p14:tracePt t="125080" x="5126038" y="5419725"/>
          <p14:tracePt t="125098" x="5116513" y="5419725"/>
          <p14:tracePt t="125120" x="5099050" y="5419725"/>
          <p14:tracePt t="125145" x="5081588" y="5419725"/>
          <p14:tracePt t="125536" x="5081588" y="5411788"/>
          <p14:tracePt t="126401" x="5072063" y="5411788"/>
          <p14:tracePt t="126417" x="5062538" y="5394325"/>
          <p14:tracePt t="126432" x="5054600" y="5394325"/>
          <p14:tracePt t="126449" x="5045075" y="5394325"/>
          <p14:tracePt t="126470" x="5027613" y="5384800"/>
          <p14:tracePt t="126495" x="5000625" y="5384800"/>
          <p14:tracePt t="126520" x="4929188" y="5384800"/>
          <p14:tracePt t="126545" x="4848225" y="5384800"/>
          <p14:tracePt t="126570" x="4776788" y="5384800"/>
          <p14:tracePt t="126595" x="4732338" y="5384800"/>
          <p14:tracePt t="126620" x="4660900" y="5402263"/>
          <p14:tracePt t="126645" x="4581525" y="5446713"/>
          <p14:tracePt t="126670" x="4483100" y="5473700"/>
          <p14:tracePt t="126695" x="4411663" y="5500688"/>
          <p14:tracePt t="126720" x="4375150" y="5510213"/>
          <p14:tracePt t="126745" x="4367213" y="5510213"/>
          <p14:tracePt t="126770" x="4340225" y="5518150"/>
          <p14:tracePt t="126795" x="4330700" y="5518150"/>
          <p14:tracePt t="126820" x="4313238" y="5518150"/>
          <p14:tracePt t="126870" x="4303713" y="5518150"/>
          <p14:tracePt t="127912" x="4295775" y="5518150"/>
          <p14:tracePt t="127928" x="4295775" y="5527675"/>
          <p14:tracePt t="127952" x="4295775" y="5537200"/>
          <p14:tracePt t="128168" x="4286250" y="5545138"/>
          <p14:tracePt t="128201" x="4276725" y="5554663"/>
          <p14:tracePt t="128208" x="4268788" y="5562600"/>
          <p14:tracePt t="128219" x="4268788" y="5572125"/>
          <p14:tracePt t="128245" x="4241800" y="5599113"/>
          <p14:tracePt t="128270" x="4214813" y="5626100"/>
          <p14:tracePt t="128295" x="4170363" y="5653088"/>
          <p14:tracePt t="128320" x="4098925" y="5697538"/>
          <p14:tracePt t="128345" x="4027488" y="5705475"/>
          <p14:tracePt t="128370" x="3938588" y="5705475"/>
          <p14:tracePt t="128395" x="3848100" y="5705475"/>
          <p14:tracePt t="128419" x="3786188" y="5705475"/>
          <p14:tracePt t="128444" x="3759200" y="5688013"/>
          <p14:tracePt t="128469" x="3751263" y="5661025"/>
          <p14:tracePt t="128495" x="3741738" y="5562600"/>
          <p14:tracePt t="128519" x="3724275" y="5473700"/>
          <p14:tracePt t="128544" x="3705225" y="5402263"/>
          <p14:tracePt t="128569" x="3705225" y="5367338"/>
          <p14:tracePt t="128594" x="3705225" y="5348288"/>
          <p14:tracePt t="128619" x="3705225" y="5340350"/>
          <p14:tracePt t="128645" x="3714750" y="5330825"/>
          <p14:tracePt t="128670" x="3724275" y="5330825"/>
          <p14:tracePt t="128695" x="3732213" y="5322888"/>
          <p14:tracePt t="128728" x="3741738" y="5322888"/>
          <p14:tracePt t="128792" x="3751263" y="5322888"/>
          <p14:tracePt t="128985" x="3759200" y="5322888"/>
          <p14:tracePt t="129792" x="3751263" y="5322888"/>
          <p14:tracePt t="129840" x="3741738" y="5322888"/>
          <p14:tracePt t="129849" x="3741738" y="5330825"/>
          <p14:tracePt t="129857" x="3732213" y="5330825"/>
          <p14:tracePt t="129912" x="3714750" y="5330825"/>
          <p14:tracePt t="129922" x="3714750" y="5340350"/>
          <p14:tracePt t="129928" x="3705225" y="5340350"/>
          <p14:tracePt t="129944" x="3697288" y="5348288"/>
          <p14:tracePt t="129976" x="3687763" y="5357813"/>
          <p14:tracePt t="130064" x="3679825" y="5357813"/>
          <p14:tracePt t="130121" x="3670300" y="5357813"/>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800" dirty="0">
                <a:solidFill>
                  <a:srgbClr val="002060"/>
                </a:solidFill>
                <a:latin typeface="Berlin Sans FB Demi" panose="020E0802020502020306" pitchFamily="34" charset="0"/>
              </a:rPr>
              <a:t>Ministry of higher Education                                     and Scientific Research</a:t>
            </a: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600" dirty="0">
                <a:solidFill>
                  <a:srgbClr val="002060"/>
                </a:solidFill>
                <a:latin typeface="Berlin Sans FB Demi" panose="020E0802020502020306" pitchFamily="34" charset="0"/>
              </a:rPr>
              <a:t>University of </a:t>
            </a:r>
            <a:r>
              <a:rPr lang="en-US" sz="1600" dirty="0" err="1">
                <a:solidFill>
                  <a:srgbClr val="002060"/>
                </a:solidFill>
                <a:latin typeface="Berlin Sans FB Demi" panose="020E0802020502020306" pitchFamily="34" charset="0"/>
              </a:rPr>
              <a:t>Basrah</a:t>
            </a:r>
            <a:r>
              <a:rPr lang="en-US" sz="1600" dirty="0">
                <a:solidFill>
                  <a:srgbClr val="002060"/>
                </a:solidFill>
                <a:latin typeface="Berlin Sans FB Demi" panose="020E0802020502020306" pitchFamily="34" charset="0"/>
              </a:rPr>
              <a:t>                Al-</a:t>
            </a:r>
            <a:r>
              <a:rPr lang="en-US" sz="1600" dirty="0" err="1">
                <a:solidFill>
                  <a:srgbClr val="002060"/>
                </a:solidFill>
                <a:latin typeface="Berlin Sans FB Demi" panose="020E0802020502020306" pitchFamily="34" charset="0"/>
              </a:rPr>
              <a:t>zahraa</a:t>
            </a:r>
            <a:r>
              <a:rPr lang="en-US" sz="1600" dirty="0">
                <a:solidFill>
                  <a:srgbClr val="002060"/>
                </a:solidFill>
                <a:latin typeface="Berlin Sans FB Demi" panose="020E0802020502020306" pitchFamily="34" charset="0"/>
              </a:rPr>
              <a:t> medical college</a:t>
            </a:r>
          </a:p>
        </p:txBody>
      </p:sp>
      <p:sp>
        <p:nvSpPr>
          <p:cNvPr id="9" name="Rectangle 8"/>
          <p:cNvSpPr/>
          <p:nvPr/>
        </p:nvSpPr>
        <p:spPr>
          <a:xfrm>
            <a:off x="0" y="6400800"/>
            <a:ext cx="9144000" cy="45489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245"/>
          <a:stretch/>
        </p:blipFill>
        <p:spPr>
          <a:xfrm>
            <a:off x="8368937" y="6409955"/>
            <a:ext cx="775063" cy="450618"/>
          </a:xfrm>
          <a:prstGeom prst="rect">
            <a:avLst/>
          </a:prstGeom>
        </p:spPr>
      </p:pic>
      <p:sp>
        <p:nvSpPr>
          <p:cNvPr id="8" name="object 2"/>
          <p:cNvSpPr txBox="1">
            <a:spLocks/>
          </p:cNvSpPr>
          <p:nvPr/>
        </p:nvSpPr>
        <p:spPr>
          <a:xfrm>
            <a:off x="12864" y="629215"/>
            <a:ext cx="9131136" cy="524503"/>
          </a:xfrm>
          <a:prstGeom prst="rect">
            <a:avLst/>
          </a:prstGeom>
          <a:ln w="9144">
            <a:noFill/>
          </a:ln>
        </p:spPr>
        <p:txBody>
          <a:bodyPr vert="horz" wrap="square" lIns="0" tIns="3175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373505" algn="l" rtl="1">
              <a:lnSpc>
                <a:spcPct val="100000"/>
              </a:lnSpc>
              <a:spcBef>
                <a:spcPts val="250"/>
              </a:spcBef>
            </a:pPr>
            <a:r>
              <a:rPr lang="en-US" sz="3200" b="1" spc="-5" dirty="0">
                <a:solidFill>
                  <a:srgbClr val="FF0000"/>
                </a:solidFill>
              </a:rPr>
              <a:t>Regulation of Enzyme action</a:t>
            </a:r>
          </a:p>
        </p:txBody>
      </p:sp>
      <p:sp>
        <p:nvSpPr>
          <p:cNvPr id="10" name="مستطيل 9"/>
          <p:cNvSpPr/>
          <p:nvPr/>
        </p:nvSpPr>
        <p:spPr>
          <a:xfrm>
            <a:off x="12864" y="1043181"/>
            <a:ext cx="9131136" cy="461665"/>
          </a:xfrm>
          <a:prstGeom prst="rect">
            <a:avLst/>
          </a:prstGeom>
        </p:spPr>
        <p:txBody>
          <a:bodyPr wrap="square">
            <a:spAutoFit/>
          </a:bodyPr>
          <a:lstStyle/>
          <a:p>
            <a:pPr marL="469900" indent="-457200">
              <a:lnSpc>
                <a:spcPct val="100000"/>
              </a:lnSpc>
              <a:spcBef>
                <a:spcPts val="100"/>
              </a:spcBef>
              <a:buFont typeface="+mj-lt"/>
              <a:buAutoNum type="alphaUcPeriod"/>
              <a:tabLst>
                <a:tab pos="469265" algn="l"/>
              </a:tabLst>
            </a:pPr>
            <a:r>
              <a:rPr lang="en-US" sz="2400" b="1" dirty="0">
                <a:solidFill>
                  <a:srgbClr val="6F2F9F"/>
                </a:solidFill>
                <a:latin typeface="Times New Roman"/>
                <a:cs typeface="Times New Roman"/>
              </a:rPr>
              <a:t>Allosteric</a:t>
            </a:r>
            <a:r>
              <a:rPr lang="en-US" sz="2400" b="1" spc="-40" dirty="0">
                <a:solidFill>
                  <a:srgbClr val="6F2F9F"/>
                </a:solidFill>
                <a:latin typeface="Times New Roman"/>
                <a:cs typeface="Times New Roman"/>
              </a:rPr>
              <a:t> </a:t>
            </a:r>
            <a:r>
              <a:rPr lang="en-US" sz="2400" b="1" spc="-5" dirty="0">
                <a:solidFill>
                  <a:srgbClr val="6F2F9F"/>
                </a:solidFill>
                <a:latin typeface="Times New Roman"/>
                <a:cs typeface="Times New Roman"/>
              </a:rPr>
              <a:t>regulation:</a:t>
            </a:r>
            <a:endParaRPr lang="en-US" sz="2400" dirty="0">
              <a:latin typeface="Times New Roman"/>
              <a:cs typeface="Times New Roman"/>
            </a:endParaRPr>
          </a:p>
        </p:txBody>
      </p:sp>
      <p:sp>
        <p:nvSpPr>
          <p:cNvPr id="15" name="مستطيل 14"/>
          <p:cNvSpPr/>
          <p:nvPr/>
        </p:nvSpPr>
        <p:spPr>
          <a:xfrm>
            <a:off x="1" y="1492624"/>
            <a:ext cx="4249270" cy="1938992"/>
          </a:xfrm>
          <a:prstGeom prst="rect">
            <a:avLst/>
          </a:prstGeom>
        </p:spPr>
        <p:txBody>
          <a:bodyPr wrap="square">
            <a:spAutoFit/>
          </a:bodyPr>
          <a:lstStyle/>
          <a:p>
            <a:pPr marL="457200" indent="-457200" algn="just">
              <a:buFont typeface="Wingdings" pitchFamily="2" charset="2"/>
              <a:buChar char="ü"/>
            </a:pPr>
            <a:r>
              <a:rPr lang="en-US" sz="2000" b="1" dirty="0">
                <a:solidFill>
                  <a:srgbClr val="FF0000"/>
                </a:solidFill>
                <a:cs typeface="+mj-cs"/>
              </a:rPr>
              <a:t>The allosteric site: </a:t>
            </a:r>
            <a:r>
              <a:rPr lang="en-US" sz="2000" dirty="0">
                <a:cs typeface="+mj-cs"/>
              </a:rPr>
              <a:t>It is a site for fitting of a small molecule, whose binding alters the affinity of the catalytic site to the substrate. This small molecule is called </a:t>
            </a:r>
            <a:r>
              <a:rPr lang="en-US" sz="2000" b="1" dirty="0">
                <a:cs typeface="+mj-cs"/>
              </a:rPr>
              <a:t>allosteric modifier</a:t>
            </a:r>
            <a:r>
              <a:rPr lang="en-US" sz="2000" dirty="0">
                <a:cs typeface="+mj-cs"/>
              </a:rPr>
              <a:t>.</a:t>
            </a:r>
          </a:p>
        </p:txBody>
      </p:sp>
      <p:sp>
        <p:nvSpPr>
          <p:cNvPr id="14" name="مستطيل 13"/>
          <p:cNvSpPr/>
          <p:nvPr/>
        </p:nvSpPr>
        <p:spPr>
          <a:xfrm>
            <a:off x="12864" y="3428999"/>
            <a:ext cx="4236407" cy="1015663"/>
          </a:xfrm>
          <a:prstGeom prst="rect">
            <a:avLst/>
          </a:prstGeom>
        </p:spPr>
        <p:txBody>
          <a:bodyPr wrap="square">
            <a:spAutoFit/>
          </a:bodyPr>
          <a:lstStyle/>
          <a:p>
            <a:pPr marL="457200" lvl="0" indent="-457200" algn="just">
              <a:buFont typeface="Wingdings" pitchFamily="2" charset="2"/>
              <a:buChar char="ü"/>
            </a:pPr>
            <a:r>
              <a:rPr lang="en-US" sz="2000" b="1" dirty="0">
                <a:solidFill>
                  <a:srgbClr val="0070C0"/>
                </a:solidFill>
              </a:rPr>
              <a:t>Stimulatory:</a:t>
            </a:r>
            <a:r>
              <a:rPr lang="en-US" sz="2000" dirty="0">
                <a:solidFill>
                  <a:prstClr val="black"/>
                </a:solidFill>
              </a:rPr>
              <a:t> (making it more fit)  increase activity of enzyme, curve  shifted to the left.</a:t>
            </a:r>
          </a:p>
        </p:txBody>
      </p:sp>
      <p:sp>
        <p:nvSpPr>
          <p:cNvPr id="17" name="مستطيل 16"/>
          <p:cNvSpPr/>
          <p:nvPr/>
        </p:nvSpPr>
        <p:spPr>
          <a:xfrm>
            <a:off x="7301553" y="576201"/>
            <a:ext cx="1918648" cy="524567"/>
          </a:xfrm>
          <a:prstGeom prst="rect">
            <a:avLst/>
          </a:prstGeom>
        </p:spPr>
        <p:txBody>
          <a:bodyPr wrap="square">
            <a:spAutoFit/>
          </a:bodyPr>
          <a:lstStyle/>
          <a:p>
            <a:pPr marL="12700" lvl="0" algn="ctr">
              <a:lnSpc>
                <a:spcPct val="130000"/>
              </a:lnSpc>
              <a:spcBef>
                <a:spcPts val="1445"/>
              </a:spcBef>
              <a:tabLst>
                <a:tab pos="317500" algn="l"/>
              </a:tabLst>
            </a:pPr>
            <a:r>
              <a:rPr lang="en-US" sz="2400" b="1" dirty="0">
                <a:solidFill>
                  <a:srgbClr val="FF0000"/>
                </a:solidFill>
                <a:latin typeface="Times New Roman"/>
                <a:cs typeface="Times New Roman"/>
              </a:rPr>
              <a:t>LO 3.6 &amp; 3.7</a:t>
            </a:r>
          </a:p>
        </p:txBody>
      </p:sp>
      <p:sp>
        <p:nvSpPr>
          <p:cNvPr id="16" name="مستطيل 15"/>
          <p:cNvSpPr/>
          <p:nvPr/>
        </p:nvSpPr>
        <p:spPr>
          <a:xfrm>
            <a:off x="12864" y="4474029"/>
            <a:ext cx="4236407" cy="1938992"/>
          </a:xfrm>
          <a:prstGeom prst="rect">
            <a:avLst/>
          </a:prstGeom>
        </p:spPr>
        <p:txBody>
          <a:bodyPr wrap="square">
            <a:spAutoFit/>
          </a:bodyPr>
          <a:lstStyle/>
          <a:p>
            <a:pPr marL="457200" lvl="0" indent="-457200" algn="just">
              <a:buFont typeface="Wingdings" pitchFamily="2" charset="2"/>
              <a:buChar char="ü"/>
            </a:pPr>
            <a:r>
              <a:rPr lang="en-US" sz="2000" b="1" dirty="0">
                <a:solidFill>
                  <a:srgbClr val="0070C0"/>
                </a:solidFill>
              </a:rPr>
              <a:t>Inhibitory: </a:t>
            </a:r>
            <a:r>
              <a:rPr lang="en-US" sz="2000" dirty="0">
                <a:solidFill>
                  <a:prstClr val="black"/>
                </a:solidFill>
              </a:rPr>
              <a:t>(making the catalytic site unfit) for binding of the substrate.</a:t>
            </a:r>
          </a:p>
          <a:p>
            <a:pPr marL="457200" lvl="0" indent="-457200" algn="just">
              <a:buFont typeface="Wingdings" pitchFamily="2" charset="2"/>
              <a:buChar char="Ø"/>
            </a:pPr>
            <a:r>
              <a:rPr lang="en-US" sz="2000" dirty="0">
                <a:solidFill>
                  <a:prstClr val="black"/>
                </a:solidFill>
              </a:rPr>
              <a:t>Decrease activity of enzyme, curve shifted to the right</a:t>
            </a:r>
          </a:p>
          <a:p>
            <a:pPr marL="457200" lvl="0" indent="-457200" algn="just">
              <a:buFont typeface="Wingdings" pitchFamily="2" charset="2"/>
              <a:buChar char="Ø"/>
            </a:pPr>
            <a:r>
              <a:rPr lang="en-US" sz="2000" b="1" dirty="0">
                <a:solidFill>
                  <a:prstClr val="black"/>
                </a:solidFill>
              </a:rPr>
              <a:t>T</a:t>
            </a:r>
            <a:r>
              <a:rPr lang="en-US" sz="2000" dirty="0">
                <a:solidFill>
                  <a:prstClr val="black"/>
                </a:solidFill>
              </a:rPr>
              <a:t>= (tense state)  </a:t>
            </a:r>
            <a:r>
              <a:rPr lang="en-US" sz="2000" b="1" dirty="0">
                <a:solidFill>
                  <a:prstClr val="black"/>
                </a:solidFill>
              </a:rPr>
              <a:t>R</a:t>
            </a:r>
            <a:r>
              <a:rPr lang="en-US" sz="2000" dirty="0">
                <a:solidFill>
                  <a:prstClr val="black"/>
                </a:solidFill>
              </a:rPr>
              <a:t>= (relaxed state)</a:t>
            </a:r>
          </a:p>
        </p:txBody>
      </p:sp>
      <p:sp>
        <p:nvSpPr>
          <p:cNvPr id="18" name="object 2"/>
          <p:cNvSpPr/>
          <p:nvPr/>
        </p:nvSpPr>
        <p:spPr>
          <a:xfrm>
            <a:off x="4262134" y="1157991"/>
            <a:ext cx="4864701" cy="5251964"/>
          </a:xfrm>
          <a:prstGeom prst="rect">
            <a:avLst/>
          </a:prstGeom>
          <a:blipFill>
            <a:blip r:embed="rId4" cstate="print"/>
            <a:stretch>
              <a:fillRect/>
            </a:stretch>
          </a:blipFill>
        </p:spPr>
        <p:txBody>
          <a:bodyPr wrap="square" lIns="0" tIns="0" rIns="0" bIns="0" rtlCol="0"/>
          <a:lstStyle/>
          <a:p>
            <a:endParaRPr/>
          </a:p>
        </p:txBody>
      </p:sp>
      <p:pic>
        <p:nvPicPr>
          <p:cNvPr id="19" name="Picture 5">
            <a:extLst>
              <a:ext uri="{FF2B5EF4-FFF2-40B4-BE49-F238E27FC236}">
                <a16:creationId xmlns:a16="http://schemas.microsoft.com/office/drawing/2014/main" id="{B76563F9-1636-4591-BE79-89E256E4F18F}"/>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4375" b="93047" l="0" r="100000"/>
                    </a14:imgEffect>
                  </a14:imgLayer>
                </a14:imgProps>
              </a:ext>
              <a:ext uri="{28A0092B-C50C-407E-A947-70E740481C1C}">
                <a14:useLocalDpi xmlns:a14="http://schemas.microsoft.com/office/drawing/2010/main" val="0"/>
              </a:ext>
            </a:extLst>
          </a:blip>
          <a:srcRect t="13863" b="16439"/>
          <a:stretch/>
        </p:blipFill>
        <p:spPr>
          <a:xfrm>
            <a:off x="4114800" y="1"/>
            <a:ext cx="761999" cy="685800"/>
          </a:xfrm>
          <a:prstGeom prst="rect">
            <a:avLst/>
          </a:prstGeom>
        </p:spPr>
      </p:pic>
      <p:pic>
        <p:nvPicPr>
          <p:cNvPr id="20" name="Picture 2" descr="ÙØªÙØ¬Ø© Ø¨Ø­Ø« Ø§ÙØµÙØ± Ø¹Ù âªbook iconâ¬â">
            <a:extLst>
              <a:ext uri="{FF2B5EF4-FFF2-40B4-BE49-F238E27FC236}">
                <a16:creationId xmlns:a16="http://schemas.microsoft.com/office/drawing/2014/main" id="{4FF50B11-2FDD-49D3-8448-09210796929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864" y="6388169"/>
            <a:ext cx="480151" cy="4801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40953546"/>
      </p:ext>
    </p:extLst>
  </p:cSld>
  <p:clrMapOvr>
    <a:masterClrMapping/>
  </p:clrMapOvr>
  <mc:AlternateContent xmlns:mc="http://schemas.openxmlformats.org/markup-compatibility/2006" xmlns:p14="http://schemas.microsoft.com/office/powerpoint/2010/main">
    <mc:Choice Requires="p14">
      <p:transition spd="slow" p14:dur="2000" advTm="247590"/>
    </mc:Choice>
    <mc:Fallback xmlns="">
      <p:transition spd="slow" advTm="2475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4" grpId="0"/>
      <p:bldP spid="16" grpId="0"/>
    </p:bldLst>
  </p:timing>
  <p:extLst>
    <p:ext uri="{3A86A75C-4F4B-4683-9AE1-C65F6400EC91}">
      <p14:laserTraceLst xmlns:p14="http://schemas.microsoft.com/office/powerpoint/2010/main">
        <p14:tracePtLst>
          <p14:tracePt t="3113" x="3660775" y="5357813"/>
          <p14:tracePt t="3122" x="3652838" y="5348288"/>
          <p14:tracePt t="3130" x="3625850" y="5322888"/>
          <p14:tracePt t="3152" x="3554413" y="5214938"/>
          <p14:tracePt t="3177" x="3446463" y="5000625"/>
          <p14:tracePt t="3202" x="3384550" y="4724400"/>
          <p14:tracePt t="3227" x="3384550" y="4527550"/>
          <p14:tracePt t="3252" x="3633788" y="4259263"/>
          <p14:tracePt t="3277" x="4187825" y="3938588"/>
          <p14:tracePt t="3302" x="4848225" y="3652838"/>
          <p14:tracePt t="3328" x="5384800" y="3438525"/>
          <p14:tracePt t="3352" x="5697538" y="3384550"/>
          <p14:tracePt t="3377" x="5715000" y="3384550"/>
          <p14:tracePt t="3402" x="5724525" y="3384550"/>
          <p14:tracePt t="3427" x="5715000" y="3402013"/>
          <p14:tracePt t="3452" x="5697538" y="3419475"/>
          <p14:tracePt t="3502" x="5697538" y="3429000"/>
          <p14:tracePt t="3527" x="5697538" y="3438525"/>
          <p14:tracePt t="3552" x="5680075" y="3455988"/>
          <p14:tracePt t="3937" x="5670550" y="3465513"/>
          <p14:tracePt t="4001" x="5661025" y="3465513"/>
          <p14:tracePt t="4529" x="5653088" y="3465513"/>
          <p14:tracePt t="4577" x="5643563" y="3465513"/>
          <p14:tracePt t="4585" x="5634038" y="3465513"/>
          <p14:tracePt t="4602" x="5599113" y="3465513"/>
          <p14:tracePt t="4627" x="5581650" y="3465513"/>
          <p14:tracePt t="4707" x="5581650" y="3455988"/>
          <p14:tracePt t="4713" x="5581650" y="3429000"/>
          <p14:tracePt t="4728" x="5643563" y="3330575"/>
          <p14:tracePt t="4752" x="5768975" y="3232150"/>
          <p14:tracePt t="4777" x="5973763" y="2982913"/>
          <p14:tracePt t="4802" x="6089650" y="2830513"/>
          <p14:tracePt t="4827" x="6251575" y="2705100"/>
          <p14:tracePt t="4852" x="6303963" y="2670175"/>
          <p14:tracePt t="4877" x="6303963" y="2660650"/>
          <p14:tracePt t="4902" x="6313488" y="2633663"/>
          <p14:tracePt t="4928" x="6323013" y="2589213"/>
          <p14:tracePt t="4952" x="6323013" y="2581275"/>
          <p14:tracePt t="4977" x="6323013" y="2554288"/>
          <p14:tracePt t="5002" x="6323013" y="2527300"/>
          <p14:tracePt t="5052" x="6296025" y="2490788"/>
          <p14:tracePt t="5077" x="6116638" y="2411413"/>
          <p14:tracePt t="5082" x="6081713" y="2401888"/>
          <p14:tracePt t="5102" x="6010275" y="2366963"/>
          <p14:tracePt t="5127" x="5946775" y="2330450"/>
          <p14:tracePt t="5152" x="5929313" y="2330450"/>
          <p14:tracePt t="5177" x="5894388" y="2330450"/>
          <p14:tracePt t="5202" x="5867400" y="2339975"/>
          <p14:tracePt t="5252" x="5857875" y="2357438"/>
          <p14:tracePt t="5277" x="5840413" y="2357438"/>
          <p14:tracePt t="5302" x="5803900" y="2357438"/>
          <p14:tracePt t="5327" x="5751513" y="2374900"/>
          <p14:tracePt t="5352" x="5715000" y="2393950"/>
          <p14:tracePt t="5377" x="5697538" y="2393950"/>
          <p14:tracePt t="5402" x="5688013" y="2401888"/>
          <p14:tracePt t="5427" x="5670550" y="2401888"/>
          <p14:tracePt t="5452" x="5653088" y="2401888"/>
          <p14:tracePt t="5477" x="5616575" y="2401888"/>
          <p14:tracePt t="5502" x="5608638" y="2401888"/>
          <p14:tracePt t="5527" x="5599113" y="2401888"/>
          <p14:tracePt t="5561" x="5589588" y="2393950"/>
          <p14:tracePt t="5585" x="5589588" y="2374900"/>
          <p14:tracePt t="5602" x="5589588" y="2339975"/>
          <p14:tracePt t="5627" x="5589588" y="2286000"/>
          <p14:tracePt t="5652" x="5599113" y="2268538"/>
          <p14:tracePt t="5677" x="5608638" y="2259013"/>
          <p14:tracePt t="5702" x="5616575" y="2224088"/>
          <p14:tracePt t="5727" x="5626100" y="2205038"/>
          <p14:tracePt t="5752" x="5643563" y="2187575"/>
          <p14:tracePt t="5777" x="5670550" y="2160588"/>
          <p14:tracePt t="5802" x="5680075" y="2160588"/>
          <p14:tracePt t="5852" x="5688013" y="2160588"/>
          <p14:tracePt t="5877" x="5688013" y="2152650"/>
          <p14:tracePt t="5902" x="5715000" y="2152650"/>
          <p14:tracePt t="5927" x="5741988" y="2152650"/>
          <p14:tracePt t="5977" x="5776913" y="2160588"/>
          <p14:tracePt t="6002" x="5830888" y="2197100"/>
          <p14:tracePt t="6027" x="5848350" y="2214563"/>
          <p14:tracePt t="6052" x="5875338" y="2241550"/>
          <p14:tracePt t="6077" x="5875338" y="2259013"/>
          <p14:tracePt t="6081" x="5875338" y="2276475"/>
          <p14:tracePt t="6102" x="5875338" y="2295525"/>
          <p14:tracePt t="6127" x="5875338" y="2357438"/>
          <p14:tracePt t="6152" x="5875338" y="2419350"/>
          <p14:tracePt t="6177" x="5857875" y="2473325"/>
          <p14:tracePt t="6202" x="5840413" y="2482850"/>
          <p14:tracePt t="6227" x="5830888" y="2490788"/>
          <p14:tracePt t="6252" x="5795963" y="2517775"/>
          <p14:tracePt t="6277" x="5759450" y="2527300"/>
          <p14:tracePt t="6302" x="5715000" y="2527300"/>
          <p14:tracePt t="6327" x="5661025" y="2527300"/>
          <p14:tracePt t="6377" x="5608638" y="2527300"/>
          <p14:tracePt t="6402" x="5537200" y="2517775"/>
          <p14:tracePt t="6427" x="5473700" y="2482850"/>
          <p14:tracePt t="6451" x="5419725" y="2446338"/>
          <p14:tracePt t="6476" x="5375275" y="2411413"/>
          <p14:tracePt t="6502" x="5330825" y="2374900"/>
          <p14:tracePt t="6527" x="5322888" y="2339975"/>
          <p14:tracePt t="6552" x="5303838" y="2295525"/>
          <p14:tracePt t="6577" x="5295900" y="2232025"/>
          <p14:tracePt t="6602" x="5295900" y="2170113"/>
          <p14:tracePt t="6627" x="5303838" y="2108200"/>
          <p14:tracePt t="6652" x="5322888" y="2044700"/>
          <p14:tracePt t="6677" x="5348288" y="2000250"/>
          <p14:tracePt t="6702" x="5375275" y="1965325"/>
          <p14:tracePt t="6727" x="5384800" y="1946275"/>
          <p14:tracePt t="6752" x="5394325" y="1946275"/>
          <p14:tracePt t="6777" x="5419725" y="1928813"/>
          <p14:tracePt t="6802" x="5456238" y="1911350"/>
          <p14:tracePt t="6827" x="5527675" y="1893888"/>
          <p14:tracePt t="6852" x="5572125" y="1884363"/>
          <p14:tracePt t="6877" x="5581650" y="1884363"/>
          <p14:tracePt t="6902" x="5599113" y="1884363"/>
          <p14:tracePt t="6927" x="5616575" y="1884363"/>
          <p14:tracePt t="6952" x="5643563" y="1884363"/>
          <p14:tracePt t="6977" x="5670550" y="1893888"/>
          <p14:tracePt t="7002" x="5715000" y="1919288"/>
          <p14:tracePt t="7027" x="5759450" y="1955800"/>
          <p14:tracePt t="7052" x="5813425" y="1982788"/>
          <p14:tracePt t="7077" x="5840413" y="2000250"/>
          <p14:tracePt t="7082" x="5848350" y="2000250"/>
          <p14:tracePt t="7102" x="5857875" y="2017713"/>
          <p14:tracePt t="7152" x="5875338" y="2054225"/>
          <p14:tracePt t="7177" x="5884863" y="2098675"/>
          <p14:tracePt t="7201" x="5884863" y="2116138"/>
          <p14:tracePt t="7227" x="5894388" y="2125663"/>
          <p14:tracePt t="7251" x="5894388" y="2152650"/>
          <p14:tracePt t="7277" x="5894388" y="2170113"/>
          <p14:tracePt t="7301" x="5894388" y="2197100"/>
          <p14:tracePt t="7327" x="5894388" y="2224088"/>
          <p14:tracePt t="7352" x="5894388" y="2268538"/>
          <p14:tracePt t="7376" x="5875338" y="2295525"/>
          <p14:tracePt t="7402" x="5867400" y="2295525"/>
          <p14:tracePt t="7426" x="5867400" y="2303463"/>
          <p14:tracePt t="7452" x="5857875" y="2303463"/>
          <p14:tracePt t="7476" x="5822950" y="2312988"/>
          <p14:tracePt t="7502" x="5751513" y="2322513"/>
          <p14:tracePt t="7527" x="5732463" y="2322513"/>
          <p14:tracePt t="7552" x="5724525" y="2322513"/>
          <p14:tracePt t="7576" x="5715000" y="2322513"/>
          <p14:tracePt t="7601" x="5705475" y="2322513"/>
          <p14:tracePt t="7626" x="5680075" y="2322513"/>
          <p14:tracePt t="7676" x="5670550" y="2322513"/>
          <p14:tracePt t="7713" x="5670550" y="2312988"/>
          <p14:tracePt t="7726" x="5670550" y="2303463"/>
          <p14:tracePt t="7752" x="5670550" y="2251075"/>
          <p14:tracePt t="7776" x="5670550" y="2205038"/>
          <p14:tracePt t="7801" x="5680075" y="2179638"/>
          <p14:tracePt t="7827" x="5688013" y="2152650"/>
          <p14:tracePt t="7851" x="5705475" y="2133600"/>
          <p14:tracePt t="7877" x="5715000" y="2125663"/>
          <p14:tracePt t="7901" x="5751513" y="2089150"/>
          <p14:tracePt t="7927" x="5803900" y="2054225"/>
          <p14:tracePt t="7952" x="5813425" y="2054225"/>
          <p14:tracePt t="7976" x="5830888" y="2044700"/>
          <p14:tracePt t="8001" x="5848350" y="2044700"/>
          <p14:tracePt t="8026" x="5894388" y="2027238"/>
          <p14:tracePt t="8052" x="5919788" y="2017713"/>
          <p14:tracePt t="8076" x="5956300" y="2017713"/>
          <p14:tracePt t="8081" x="5973763" y="2017713"/>
          <p14:tracePt t="8102" x="6000750" y="2017713"/>
          <p14:tracePt t="8127" x="6037263" y="2017713"/>
          <p14:tracePt t="8177" x="6045200" y="2017713"/>
          <p14:tracePt t="8202" x="6099175" y="2054225"/>
          <p14:tracePt t="8226" x="6161088" y="2108200"/>
          <p14:tracePt t="8251" x="6205538" y="2152650"/>
          <p14:tracePt t="8276" x="6232525" y="2187575"/>
          <p14:tracePt t="8301" x="6242050" y="2241550"/>
          <p14:tracePt t="8327" x="6242050" y="2303463"/>
          <p14:tracePt t="8353" x="6197600" y="2384425"/>
          <p14:tracePt t="8376" x="6188075" y="2411413"/>
          <p14:tracePt t="8401" x="6161088" y="2428875"/>
          <p14:tracePt t="8426" x="6143625" y="2446338"/>
          <p14:tracePt t="8451" x="6099175" y="2473325"/>
          <p14:tracePt t="8476" x="6045200" y="2509838"/>
          <p14:tracePt t="8501" x="5965825" y="2517775"/>
          <p14:tracePt t="8527" x="5884863" y="2517775"/>
          <p14:tracePt t="8552" x="5867400" y="2517775"/>
          <p14:tracePt t="8576" x="5830888" y="2517775"/>
          <p14:tracePt t="8601" x="5786438" y="2517775"/>
          <p14:tracePt t="8626" x="5732463" y="2500313"/>
          <p14:tracePt t="8651" x="5688013" y="2473325"/>
          <p14:tracePt t="8676" x="5643563" y="2446338"/>
          <p14:tracePt t="8701" x="5626100" y="2428875"/>
          <p14:tracePt t="8727" x="5608638" y="2411413"/>
          <p14:tracePt t="8752" x="5608638" y="2401888"/>
          <p14:tracePt t="8776" x="5608638" y="2374900"/>
          <p14:tracePt t="8801" x="5608638" y="2322513"/>
          <p14:tracePt t="8826" x="5608638" y="2286000"/>
          <p14:tracePt t="8851" x="5616575" y="2251075"/>
          <p14:tracePt t="8876" x="5616575" y="2224088"/>
          <p14:tracePt t="8901" x="5653088" y="2187575"/>
          <p14:tracePt t="8927" x="5680075" y="2152650"/>
          <p14:tracePt t="8951" x="5705475" y="2133600"/>
          <p14:tracePt t="8976" x="5732463" y="2116138"/>
          <p14:tracePt t="9001" x="5768975" y="2098675"/>
          <p14:tracePt t="9026" x="5813425" y="2089150"/>
          <p14:tracePt t="9051" x="5867400" y="2062163"/>
          <p14:tracePt t="9076" x="5875338" y="2062163"/>
          <p14:tracePt t="9121" x="5894388" y="2062163"/>
          <p14:tracePt t="9130" x="5902325" y="2062163"/>
          <p14:tracePt t="9152" x="5929313" y="2062163"/>
          <p14:tracePt t="9176" x="5965825" y="2071688"/>
          <p14:tracePt t="9201" x="5991225" y="2098675"/>
          <p14:tracePt t="9226" x="6027738" y="2160588"/>
          <p14:tracePt t="9251" x="6045200" y="2241550"/>
          <p14:tracePt t="9276" x="6054725" y="2286000"/>
          <p14:tracePt t="9301" x="6054725" y="2322513"/>
          <p14:tracePt t="9326" x="6054725" y="2347913"/>
          <p14:tracePt t="9352" x="6027738" y="2384425"/>
          <p14:tracePt t="9376" x="6010275" y="2411413"/>
          <p14:tracePt t="9401" x="5991225" y="2419350"/>
          <p14:tracePt t="9426" x="5973763" y="2438400"/>
          <p14:tracePt t="9451" x="5946775" y="2446338"/>
          <p14:tracePt t="9476" x="5919788" y="2465388"/>
          <p14:tracePt t="9501" x="5911850" y="2465388"/>
          <p14:tracePt t="9561" x="5894388" y="2473325"/>
          <p14:tracePt t="9593" x="5884863" y="2482850"/>
          <p14:tracePt t="9609" x="5884863" y="2490788"/>
          <p14:tracePt t="9681" x="5884863" y="2500313"/>
          <p14:tracePt t="9707" x="5884863" y="2509838"/>
          <p14:tracePt t="9713" x="5884863" y="2527300"/>
          <p14:tracePt t="9730" x="5884863" y="2544763"/>
          <p14:tracePt t="9752" x="5884863" y="2581275"/>
          <p14:tracePt t="9776" x="5884863" y="2598738"/>
          <p14:tracePt t="9801" x="5875338" y="2616200"/>
          <p14:tracePt t="9826" x="5857875" y="2616200"/>
          <p14:tracePt t="9851" x="5803900" y="2625725"/>
          <p14:tracePt t="9876" x="5786438" y="2633663"/>
          <p14:tracePt t="9901" x="5776913" y="2633663"/>
          <p14:tracePt t="9926" x="5751513" y="2633663"/>
          <p14:tracePt t="9952" x="5732463" y="2633663"/>
          <p14:tracePt t="9976" x="5697538" y="2633663"/>
          <p14:tracePt t="10001" x="5680075" y="2616200"/>
          <p14:tracePt t="10026" x="5661025" y="2598738"/>
          <p14:tracePt t="10051" x="5634038" y="2581275"/>
          <p14:tracePt t="10076" x="5608638" y="2554288"/>
          <p14:tracePt t="10101" x="5608638" y="2544763"/>
          <p14:tracePt t="10126" x="5608638" y="2536825"/>
          <p14:tracePt t="10152" x="5599113" y="2517775"/>
          <p14:tracePt t="10176" x="5589588" y="2482850"/>
          <p14:tracePt t="10201" x="5581650" y="2428875"/>
          <p14:tracePt t="10226" x="5581650" y="2384425"/>
          <p14:tracePt t="10251" x="5572125" y="2339975"/>
          <p14:tracePt t="10276" x="5554663" y="2303463"/>
          <p14:tracePt t="10301" x="5545138" y="2268538"/>
          <p14:tracePt t="10326" x="5545138" y="2241550"/>
          <p14:tracePt t="10351" x="5545138" y="2214563"/>
          <p14:tracePt t="10376" x="5545138" y="2197100"/>
          <p14:tracePt t="10401" x="5527675" y="2170113"/>
          <p14:tracePt t="10426" x="5500688" y="2108200"/>
          <p14:tracePt t="10451" x="5491163" y="2062163"/>
          <p14:tracePt t="10476" x="5491163" y="2036763"/>
          <p14:tracePt t="10526" x="5491163" y="2027238"/>
          <p14:tracePt t="10551" x="5483225" y="2017713"/>
          <p14:tracePt t="10729" x="5491163" y="2017713"/>
          <p14:tracePt t="10745" x="5500688" y="2017713"/>
          <p14:tracePt t="10754" x="5510213" y="2017713"/>
          <p14:tracePt t="10776" x="5518150" y="2017713"/>
          <p14:tracePt t="10801" x="5527675" y="2036763"/>
          <p14:tracePt t="10826" x="5545138" y="2044700"/>
          <p14:tracePt t="11033" x="5554663" y="2054225"/>
          <p14:tracePt t="11073" x="5562600" y="2062163"/>
          <p14:tracePt t="11097" x="5562600" y="2071688"/>
          <p14:tracePt t="11113" x="5572125" y="2071688"/>
          <p14:tracePt t="11126" x="5581650" y="2081213"/>
          <p14:tracePt t="11152" x="5608638" y="2108200"/>
          <p14:tracePt t="11176" x="5616575" y="2125663"/>
          <p14:tracePt t="11226" x="5616575" y="2133600"/>
          <p14:tracePt t="11251" x="5626100" y="2133600"/>
          <p14:tracePt t="11276" x="5634038" y="2152650"/>
          <p14:tracePt t="11353" x="5634038" y="2160588"/>
          <p14:tracePt t="11361" x="5643563" y="2170113"/>
          <p14:tracePt t="11376" x="5643563" y="2179638"/>
          <p14:tracePt t="11521" x="5626100" y="2170113"/>
          <p14:tracePt t="11537" x="5616575" y="2160588"/>
          <p14:tracePt t="11554" x="5608638" y="2160588"/>
          <p14:tracePt t="11561" x="5589588" y="2143125"/>
          <p14:tracePt t="11579" x="5581650" y="2133600"/>
          <p14:tracePt t="11601" x="5572125" y="2116138"/>
          <p14:tracePt t="11626" x="5562600" y="2098675"/>
          <p14:tracePt t="11651" x="5554663" y="2089150"/>
          <p14:tracePt t="11701" x="5554663" y="2081213"/>
          <p14:tracePt t="11726" x="5545138" y="2071688"/>
          <p14:tracePt t="11751" x="5545138" y="2062163"/>
          <p14:tracePt t="11776" x="5537200" y="2054225"/>
          <p14:tracePt t="11857" x="5537200" y="2044700"/>
          <p14:tracePt t="11881" x="5537200" y="2036763"/>
          <p14:tracePt t="11977" x="5545138" y="2036763"/>
          <p14:tracePt t="12017" x="5554663" y="2036763"/>
          <p14:tracePt t="12025" x="5562600" y="2044700"/>
          <p14:tracePt t="12033" x="5572125" y="2062163"/>
          <p14:tracePt t="12051" x="5589588" y="2071688"/>
          <p14:tracePt t="12076" x="5599113" y="2081213"/>
          <p14:tracePt t="12081" x="5599113" y="2089150"/>
          <p14:tracePt t="12105" x="5608638" y="2089150"/>
          <p14:tracePt t="12210" x="5608638" y="2098675"/>
          <p14:tracePt t="12337" x="5599113" y="2098675"/>
          <p14:tracePt t="12361" x="5589588" y="2098675"/>
          <p14:tracePt t="12378" x="5581650" y="2098675"/>
          <p14:tracePt t="12385" x="5572125" y="2098675"/>
          <p14:tracePt t="12401" x="5572125" y="2081213"/>
          <p14:tracePt t="12426" x="5562600" y="2062163"/>
          <p14:tracePt t="12673" x="5572125" y="2062163"/>
          <p14:tracePt t="12689" x="5581650" y="2062163"/>
          <p14:tracePt t="12706" x="5581650" y="2071688"/>
          <p14:tracePt t="12726" x="5608638" y="2098675"/>
          <p14:tracePt t="12751" x="5626100" y="2108200"/>
          <p14:tracePt t="12776" x="5634038" y="2125663"/>
          <p14:tracePt t="12889" x="5626100" y="2125663"/>
          <p14:tracePt t="12897" x="5608638" y="2125663"/>
          <p14:tracePt t="12905" x="5599113" y="2125663"/>
          <p14:tracePt t="12926" x="5572125" y="2108200"/>
          <p14:tracePt t="12951" x="5527675" y="2062163"/>
          <p14:tracePt t="12976" x="5500688" y="2027238"/>
          <p14:tracePt t="13001" x="5473700" y="2000250"/>
          <p14:tracePt t="13026" x="5456238" y="1973263"/>
          <p14:tracePt t="13051" x="5446713" y="1965325"/>
          <p14:tracePt t="13225" x="5456238" y="1973263"/>
          <p14:tracePt t="13233" x="5456238" y="1982788"/>
          <p14:tracePt t="13251" x="5473700" y="2000250"/>
          <p14:tracePt t="13276" x="5500688" y="2036763"/>
          <p14:tracePt t="13301" x="5545138" y="2089150"/>
          <p14:tracePt t="13326" x="5572125" y="2108200"/>
          <p14:tracePt t="13351" x="5572125" y="2116138"/>
          <p14:tracePt t="13529" x="5572125" y="2125663"/>
          <p14:tracePt t="13562" x="5562600" y="2125663"/>
          <p14:tracePt t="13578" x="5562600" y="2116138"/>
          <p14:tracePt t="13585" x="5545138" y="2108200"/>
          <p14:tracePt t="13601" x="5545138" y="2089150"/>
          <p14:tracePt t="13625" x="5545138" y="2062163"/>
          <p14:tracePt t="13651" x="5545138" y="2054225"/>
          <p14:tracePt t="13676" x="5545138" y="2044700"/>
          <p14:tracePt t="13726" x="5545138" y="2036763"/>
          <p14:tracePt t="13751" x="5562600" y="2036763"/>
          <p14:tracePt t="13776" x="5581650" y="2036763"/>
          <p14:tracePt t="13801" x="5589588" y="2036763"/>
          <p14:tracePt t="13826" x="5599113" y="2044700"/>
          <p14:tracePt t="13851" x="5616575" y="2062163"/>
          <p14:tracePt t="13876" x="5634038" y="2071688"/>
          <p14:tracePt t="13901" x="5634038" y="2081213"/>
          <p14:tracePt t="13926" x="5634038" y="2108200"/>
          <p14:tracePt t="13951" x="5634038" y="2133600"/>
          <p14:tracePt t="13976" x="5616575" y="2179638"/>
          <p14:tracePt t="14000" x="5608638" y="2241550"/>
          <p14:tracePt t="14026" x="5589588" y="2259013"/>
          <p14:tracePt t="14051" x="5581650" y="2286000"/>
          <p14:tracePt t="14076" x="5562600" y="2312988"/>
          <p14:tracePt t="14101" x="5554663" y="2322513"/>
          <p14:tracePt t="14126" x="5537200" y="2339975"/>
          <p14:tracePt t="14151" x="5527675" y="2347913"/>
          <p14:tracePt t="14201" x="5518150" y="2347913"/>
          <p14:tracePt t="14217" x="5518150" y="2357438"/>
          <p14:tracePt t="14257" x="5510213" y="2357438"/>
          <p14:tracePt t="14273" x="5500688" y="2357438"/>
          <p14:tracePt t="14281" x="5491163" y="2357438"/>
          <p14:tracePt t="14369" x="5491163" y="2339975"/>
          <p14:tracePt t="14385" x="5491163" y="2330450"/>
          <p14:tracePt t="14401" x="5500688" y="2322513"/>
          <p14:tracePt t="14409" x="5500688" y="2312988"/>
          <p14:tracePt t="14425" x="5510213" y="2312988"/>
          <p14:tracePt t="14451" x="5527675" y="2295525"/>
          <p14:tracePt t="14513" x="5537200" y="2276475"/>
          <p14:tracePt t="14530" x="5537200" y="2268538"/>
          <p14:tracePt t="14551" x="5537200" y="2259013"/>
          <p14:tracePt t="14593" x="5537200" y="2251075"/>
          <p14:tracePt t="14625" x="5537200" y="2241550"/>
          <p14:tracePt t="14713" x="5537200" y="2232025"/>
          <p14:tracePt t="14753" x="5537200" y="2224088"/>
          <p14:tracePt t="14817" x="5518150" y="2214563"/>
          <p14:tracePt t="14833" x="5510213" y="2214563"/>
          <p14:tracePt t="14857" x="5491163" y="2205038"/>
          <p14:tracePt t="14897" x="5483225" y="2205038"/>
          <p14:tracePt t="14929" x="5465763" y="2205038"/>
          <p14:tracePt t="14945" x="5456238" y="2205038"/>
          <p14:tracePt t="15001" x="5438775" y="2205038"/>
          <p14:tracePt t="15121" x="5429250" y="2205038"/>
          <p14:tracePt t="15161" x="5419725" y="2205038"/>
          <p14:tracePt t="15209" x="5419725" y="2214563"/>
          <p14:tracePt t="15265" x="5419725" y="2224088"/>
          <p14:tracePt t="15273" x="5419725" y="2232025"/>
          <p14:tracePt t="15289" x="5419725" y="2241550"/>
          <p14:tracePt t="15300" x="5438775" y="2251075"/>
          <p14:tracePt t="15325" x="5446713" y="2259013"/>
          <p14:tracePt t="15369" x="5456238" y="2259013"/>
          <p14:tracePt t="15385" x="5465763" y="2259013"/>
          <p14:tracePt t="15400" x="5483225" y="2268538"/>
          <p14:tracePt t="15425" x="5491163" y="2268538"/>
          <p14:tracePt t="15553" x="5510213" y="2268538"/>
          <p14:tracePt t="15681" x="5510213" y="2259013"/>
          <p14:tracePt t="15713" x="5500688" y="2241550"/>
          <p14:tracePt t="15729" x="5491163" y="2241550"/>
          <p14:tracePt t="15753" x="5483225" y="2241550"/>
          <p14:tracePt t="15809" x="5473700" y="2241550"/>
          <p14:tracePt t="15825" x="5456238" y="2232025"/>
          <p14:tracePt t="15857" x="5438775" y="2232025"/>
          <p14:tracePt t="15873" x="5429250" y="2232025"/>
          <p14:tracePt t="15897" x="5419725" y="2232025"/>
          <p14:tracePt t="15969" x="5411788" y="2232025"/>
          <p14:tracePt t="16001" x="5402263" y="2232025"/>
          <p14:tracePt t="16017" x="5394325" y="2232025"/>
          <p14:tracePt t="16025" x="5394325" y="2241550"/>
          <p14:tracePt t="16050" x="5384800" y="2259013"/>
          <p14:tracePt t="16075" x="5384800" y="2268538"/>
          <p14:tracePt t="16100" x="5384800" y="2286000"/>
          <p14:tracePt t="16125" x="5384800" y="2295525"/>
          <p14:tracePt t="16161" x="5384800" y="2303463"/>
          <p14:tracePt t="16185" x="5394325" y="2303463"/>
          <p14:tracePt t="16200" x="5411788" y="2312988"/>
          <p14:tracePt t="16233" x="5429250" y="2322513"/>
          <p14:tracePt t="16385" x="5438775" y="2322513"/>
          <p14:tracePt t="16481" x="5429250" y="2322513"/>
          <p14:tracePt t="16489" x="5411788" y="2330450"/>
          <p14:tracePt t="16500" x="5402263" y="2330450"/>
          <p14:tracePt t="16525" x="5330825" y="2393950"/>
          <p14:tracePt t="16550" x="5259388" y="2438400"/>
          <p14:tracePt t="16576" x="5143500" y="2517775"/>
          <p14:tracePt t="16600" x="5081588" y="2554288"/>
          <p14:tracePt t="16625" x="4973638" y="2625725"/>
          <p14:tracePt t="16650" x="4946650" y="2652713"/>
          <p14:tracePt t="16675" x="4919663" y="2670175"/>
          <p14:tracePt t="16729" x="4911725" y="2679700"/>
          <p14:tracePt t="16801" x="4911725" y="2687638"/>
          <p14:tracePt t="16817" x="4911725" y="2697163"/>
          <p14:tracePt t="16833" x="4911725" y="2705100"/>
          <p14:tracePt t="16850" x="4938713" y="2705100"/>
          <p14:tracePt t="16875" x="4983163" y="2705100"/>
          <p14:tracePt t="16900" x="5072063" y="2697163"/>
          <p14:tracePt t="16925" x="5180013" y="2643188"/>
          <p14:tracePt t="16950" x="5268913" y="2581275"/>
          <p14:tracePt t="16976" x="5322888" y="2509838"/>
          <p14:tracePt t="17000" x="5348288" y="2465388"/>
          <p14:tracePt t="17025" x="5375275" y="2401888"/>
          <p14:tracePt t="17050" x="5375275" y="2347913"/>
          <p14:tracePt t="17075" x="5411788" y="2268538"/>
          <p14:tracePt t="17080" x="5419725" y="2224088"/>
          <p14:tracePt t="17100" x="5438775" y="2179638"/>
          <p14:tracePt t="17125" x="5438775" y="2160588"/>
          <p14:tracePt t="17175" x="5446713" y="2152650"/>
          <p14:tracePt t="17200" x="5456238" y="2143125"/>
          <p14:tracePt t="17250" x="5465763" y="2143125"/>
          <p14:tracePt t="17275" x="5483225" y="2143125"/>
          <p14:tracePt t="17300" x="5491163" y="2143125"/>
          <p14:tracePt t="17361" x="5491163" y="2152650"/>
          <p14:tracePt t="17376" x="5491163" y="2170113"/>
          <p14:tracePt t="17400" x="5491163" y="2205038"/>
          <p14:tracePt t="17425" x="5456238" y="2251075"/>
          <p14:tracePt t="17450" x="5419725" y="2286000"/>
          <p14:tracePt t="17475" x="5394325" y="2303463"/>
          <p14:tracePt t="17500" x="5384800" y="2312988"/>
          <p14:tracePt t="17525" x="5375275" y="2312988"/>
          <p14:tracePt t="17550" x="5348288" y="2312988"/>
          <p14:tracePt t="17575" x="5322888" y="2312988"/>
          <p14:tracePt t="17579" x="5303838" y="2312988"/>
          <p14:tracePt t="17617" x="5303838" y="2303463"/>
          <p14:tracePt t="17625" x="5295900" y="2303463"/>
          <p14:tracePt t="17650" x="5295900" y="2276475"/>
          <p14:tracePt t="17675" x="5303838" y="2241550"/>
          <p14:tracePt t="17700" x="5330825" y="2187575"/>
          <p14:tracePt t="17725" x="5375275" y="2133600"/>
          <p14:tracePt t="17750" x="5438775" y="2098675"/>
          <p14:tracePt t="17775" x="5500688" y="2081213"/>
          <p14:tracePt t="17800" x="5545138" y="2071688"/>
          <p14:tracePt t="17825" x="5562600" y="2071688"/>
          <p14:tracePt t="17850" x="5589588" y="2071688"/>
          <p14:tracePt t="17875" x="5634038" y="2098675"/>
          <p14:tracePt t="17900" x="5680075" y="2125663"/>
          <p14:tracePt t="17925" x="5680075" y="2133600"/>
          <p14:tracePt t="17950" x="5680075" y="2160588"/>
          <p14:tracePt t="17975" x="5680075" y="2187575"/>
          <p14:tracePt t="18000" x="5661025" y="2224088"/>
          <p14:tracePt t="18025" x="5608638" y="2251075"/>
          <p14:tracePt t="18050" x="5572125" y="2259013"/>
          <p14:tracePt t="18075" x="5554663" y="2259013"/>
          <p14:tracePt t="18105" x="5545138" y="2259013"/>
          <p14:tracePt t="18125" x="5537200" y="2259013"/>
          <p14:tracePt t="18150" x="5518150" y="2259013"/>
          <p14:tracePt t="18176" x="5491163" y="2259013"/>
          <p14:tracePt t="18200" x="5473700" y="2241550"/>
          <p14:tracePt t="18225" x="5465763" y="2232025"/>
          <p14:tracePt t="18250" x="5456238" y="2224088"/>
          <p14:tracePt t="18275" x="5456238" y="2214563"/>
          <p14:tracePt t="18300" x="5456238" y="2205038"/>
          <p14:tracePt t="18325" x="5456238" y="2197100"/>
          <p14:tracePt t="18350" x="5456238" y="2187575"/>
          <p14:tracePt t="18375" x="5465763" y="2187575"/>
          <p14:tracePt t="18400" x="5473700" y="2187575"/>
          <p14:tracePt t="18433" x="5483225" y="2187575"/>
          <p14:tracePt t="18450" x="5500688" y="2197100"/>
          <p14:tracePt t="18475" x="5518150" y="2205038"/>
          <p14:tracePt t="18500" x="5527675" y="2232025"/>
          <p14:tracePt t="18525" x="5537200" y="2251075"/>
          <p14:tracePt t="18550" x="5537200" y="2259013"/>
          <p14:tracePt t="18575" x="5537200" y="2268538"/>
          <p14:tracePt t="18579" x="5537200" y="2276475"/>
          <p14:tracePt t="18600" x="5527675" y="2286000"/>
          <p14:tracePt t="18625" x="5510213" y="2286000"/>
          <p14:tracePt t="18650" x="5491163" y="2286000"/>
          <p14:tracePt t="18700" x="5465763" y="2286000"/>
          <p14:tracePt t="18725" x="5438775" y="2286000"/>
          <p14:tracePt t="18750" x="5419725" y="2276475"/>
          <p14:tracePt t="18775" x="5419725" y="2268538"/>
          <p14:tracePt t="18800" x="5419725" y="2251075"/>
          <p14:tracePt t="18825" x="5419725" y="2214563"/>
          <p14:tracePt t="18850" x="5446713" y="2187575"/>
          <p14:tracePt t="18875" x="5465763" y="2187575"/>
          <p14:tracePt t="18925" x="5510213" y="2187575"/>
          <p14:tracePt t="18950" x="5537200" y="2187575"/>
          <p14:tracePt t="18975" x="5545138" y="2187575"/>
          <p14:tracePt t="19025" x="5554663" y="2197100"/>
          <p14:tracePt t="19057" x="5554663" y="2214563"/>
          <p14:tracePt t="19075" x="5527675" y="2232025"/>
          <p14:tracePt t="19100" x="5491163" y="2251075"/>
          <p14:tracePt t="19125" x="5483225" y="2259013"/>
          <p14:tracePt t="19175" x="5473700" y="2259013"/>
          <p14:tracePt t="19200" x="5456238" y="2259013"/>
          <p14:tracePt t="19225" x="5446713" y="2232025"/>
          <p14:tracePt t="19250" x="5446713" y="2205038"/>
          <p14:tracePt t="19275" x="5456238" y="2170113"/>
          <p14:tracePt t="19300" x="5491163" y="2160588"/>
          <p14:tracePt t="19325" x="5500688" y="2152650"/>
          <p14:tracePt t="19350" x="5518150" y="2152650"/>
          <p14:tracePt t="19375" x="5527675" y="2152650"/>
          <p14:tracePt t="19400" x="5545138" y="2152650"/>
          <p14:tracePt t="19425" x="5572125" y="2170113"/>
          <p14:tracePt t="19450" x="5581650" y="2197100"/>
          <p14:tracePt t="19500" x="5581650" y="2214563"/>
          <p14:tracePt t="19525" x="5581650" y="2232025"/>
          <p14:tracePt t="19550" x="5572125" y="2251075"/>
          <p14:tracePt t="19575" x="5554663" y="2251075"/>
          <p14:tracePt t="19603" x="5545138" y="2251075"/>
          <p14:tracePt t="19633" x="5537200" y="2251075"/>
          <p14:tracePt t="20313" x="5527675" y="2251075"/>
          <p14:tracePt t="20401" x="5518150" y="2251075"/>
          <p14:tracePt t="20409" x="5510213" y="2251075"/>
          <p14:tracePt t="20441" x="5500688" y="2251075"/>
          <p14:tracePt t="20449" x="5491163" y="2251075"/>
          <p14:tracePt t="20475" x="5483225" y="2251075"/>
          <p14:tracePt t="20499" x="5473700" y="2251075"/>
          <p14:tracePt t="20977" x="5483225" y="2251075"/>
          <p14:tracePt t="21002" x="5491163" y="2251075"/>
          <p14:tracePt t="21009" x="5500688" y="2251075"/>
          <p14:tracePt t="21042" x="5510213" y="2251075"/>
          <p14:tracePt t="21073" x="5518150" y="2251075"/>
          <p14:tracePt t="21081" x="5527675" y="2259013"/>
          <p14:tracePt t="21130" x="5537200" y="2259013"/>
          <p14:tracePt t="21145" x="5545138" y="2268538"/>
          <p14:tracePt t="21217" x="5554663" y="2268538"/>
          <p14:tracePt t="21257" x="5562600" y="2268538"/>
          <p14:tracePt t="21265" x="5581650" y="2268538"/>
          <p14:tracePt t="21281" x="5589588" y="2276475"/>
          <p14:tracePt t="21299" x="5608638" y="2286000"/>
          <p14:tracePt t="21349" x="5626100" y="2295525"/>
          <p14:tracePt t="21374" x="5643563" y="2312988"/>
          <p14:tracePt t="21400" x="5688013" y="2330450"/>
          <p14:tracePt t="21424" x="5751513" y="2374900"/>
          <p14:tracePt t="21449" x="5795963" y="2401888"/>
          <p14:tracePt t="21475" x="5857875" y="2419350"/>
          <p14:tracePt t="21499" x="5894388" y="2428875"/>
          <p14:tracePt t="21525" x="5919788" y="2438400"/>
          <p14:tracePt t="21549" x="5983288" y="2446338"/>
          <p14:tracePt t="21575" x="6037263" y="2465388"/>
          <p14:tracePt t="21578" x="6045200" y="2465388"/>
          <p14:tracePt t="21599" x="6062663" y="2465388"/>
          <p14:tracePt t="21625" x="6072188" y="2465388"/>
          <p14:tracePt t="21649" x="6099175" y="2465388"/>
          <p14:tracePt t="21674" x="6116638" y="2465388"/>
          <p14:tracePt t="21699" x="6126163" y="2465388"/>
          <p14:tracePt t="21849" x="6108700" y="2465388"/>
          <p14:tracePt t="21857" x="6099175" y="2465388"/>
          <p14:tracePt t="21874" x="6089650" y="2465388"/>
          <p14:tracePt t="21899" x="6072188" y="2465388"/>
          <p14:tracePt t="21949" x="6045200" y="2465388"/>
          <p14:tracePt t="21975" x="6018213" y="2455863"/>
          <p14:tracePt t="22000" x="6010275" y="2446338"/>
          <p14:tracePt t="22024" x="5983288" y="2428875"/>
          <p14:tracePt t="22074" x="5965825" y="2419350"/>
          <p14:tracePt t="22105" x="5956300" y="2419350"/>
          <p14:tracePt t="22137" x="5956300" y="2411413"/>
          <p14:tracePt t="22185" x="5946775" y="2401888"/>
          <p14:tracePt t="22241" x="5946775" y="2393950"/>
          <p14:tracePt t="22545" x="5938838" y="2393950"/>
          <p14:tracePt t="22553" x="5929313" y="2393950"/>
          <p14:tracePt t="22578" x="5919788" y="2393950"/>
          <p14:tracePt t="22609" x="5911850" y="2401888"/>
          <p14:tracePt t="22665" x="5902325" y="2401888"/>
          <p14:tracePt t="22761" x="5894388" y="2401888"/>
          <p14:tracePt t="22873" x="5884863" y="2401888"/>
          <p14:tracePt t="22929" x="5867400" y="2393950"/>
          <p14:tracePt t="23130" x="5857875" y="2393950"/>
          <p14:tracePt t="23178" x="5857875" y="2384425"/>
          <p14:tracePt t="23185" x="5857875" y="2374900"/>
          <p14:tracePt t="23209" x="5857875" y="2366963"/>
          <p14:tracePt t="23227" x="5848350" y="2357438"/>
          <p14:tracePt t="23257" x="5848350" y="2339975"/>
          <p14:tracePt t="23274" x="5848350" y="2322513"/>
          <p14:tracePt t="23299" x="5867400" y="2259013"/>
          <p14:tracePt t="23324" x="5875338" y="2232025"/>
          <p14:tracePt t="23349" x="5875338" y="2224088"/>
          <p14:tracePt t="23378" x="5875338" y="2214563"/>
          <p14:tracePt t="23400" x="5894388" y="2197100"/>
          <p14:tracePt t="23449" x="5894388" y="2179638"/>
          <p14:tracePt t="23617" x="5894388" y="2170113"/>
          <p14:tracePt t="23626" x="5884863" y="2170113"/>
          <p14:tracePt t="23649" x="5875338" y="2170113"/>
          <p14:tracePt t="23665" x="5867400" y="2170113"/>
          <p14:tracePt t="23674" x="5857875" y="2170113"/>
          <p14:tracePt t="23699" x="5840413" y="2170113"/>
          <p14:tracePt t="23724" x="5830888" y="2170113"/>
          <p14:tracePt t="23778" x="5822950" y="2160588"/>
          <p14:tracePt t="23833" x="5822950" y="2152650"/>
          <p14:tracePt t="23849" x="5822950" y="2143125"/>
          <p14:tracePt t="23865" x="5822950" y="2133600"/>
          <p14:tracePt t="23874" x="5822950" y="2125663"/>
          <p14:tracePt t="23899" x="5822950" y="2108200"/>
          <p14:tracePt t="23924" x="5840413" y="2071688"/>
          <p14:tracePt t="23949" x="5848350" y="2054225"/>
          <p14:tracePt t="23975" x="5867400" y="2027238"/>
          <p14:tracePt t="24000" x="5884863" y="2017713"/>
          <p14:tracePt t="24049" x="5991225" y="2009775"/>
          <p14:tracePt t="24074" x="6072188" y="2009775"/>
          <p14:tracePt t="24099" x="6143625" y="2009775"/>
          <p14:tracePt t="24124" x="6205538" y="2017713"/>
          <p14:tracePt t="24149" x="6251575" y="2044700"/>
          <p14:tracePt t="24174" x="6323013" y="2089150"/>
          <p14:tracePt t="24200" x="6367463" y="2125663"/>
          <p14:tracePt t="24224" x="6394450" y="2143125"/>
          <p14:tracePt t="24249" x="6394450" y="2197100"/>
          <p14:tracePt t="24274" x="6367463" y="2232025"/>
          <p14:tracePt t="24299" x="6313488" y="2241550"/>
          <p14:tracePt t="24324" x="6232525" y="2251075"/>
          <p14:tracePt t="24349" x="6170613" y="2251075"/>
          <p14:tracePt t="24374" x="6134100" y="2251075"/>
          <p14:tracePt t="24399" x="6108700" y="2251075"/>
          <p14:tracePt t="24424" x="6089650" y="2251075"/>
          <p14:tracePt t="24449" x="6089650" y="2224088"/>
          <p14:tracePt t="24474" x="6089650" y="2187575"/>
          <p14:tracePt t="24499" x="6134100" y="2133600"/>
          <p14:tracePt t="24524" x="6205538" y="2089150"/>
          <p14:tracePt t="24549" x="6296025" y="2054225"/>
          <p14:tracePt t="24574" x="6348413" y="2036763"/>
          <p14:tracePt t="24577" x="6384925" y="2036763"/>
          <p14:tracePt t="24600" x="6465888" y="2036763"/>
          <p14:tracePt t="24624" x="6537325" y="2036763"/>
          <p14:tracePt t="24649" x="6643688" y="2044700"/>
          <p14:tracePt t="24699" x="6653213" y="2054225"/>
          <p14:tracePt t="24724" x="6653213" y="2098675"/>
          <p14:tracePt t="24749" x="6599238" y="2187575"/>
          <p14:tracePt t="24774" x="6527800" y="2232025"/>
          <p14:tracePt t="24799" x="6465888" y="2251075"/>
          <p14:tracePt t="24824" x="6340475" y="2259013"/>
          <p14:tracePt t="24849" x="6153150" y="2259013"/>
          <p14:tracePt t="24874" x="6062663" y="2259013"/>
          <p14:tracePt t="24899" x="6045200" y="2251075"/>
          <p14:tracePt t="24924" x="6037263" y="2251075"/>
          <p14:tracePt t="24949" x="5956300" y="2251075"/>
          <p14:tracePt t="24974" x="5688013" y="2251075"/>
          <p14:tracePt t="25000" x="5322888" y="2251075"/>
          <p14:tracePt t="25024" x="4875213" y="2303463"/>
          <p14:tracePt t="25049" x="4205288" y="2384425"/>
          <p14:tracePt t="25074" x="3929063" y="2419350"/>
          <p14:tracePt t="25099" x="3902075" y="2428875"/>
          <p14:tracePt t="25161" x="3894138" y="2428875"/>
          <p14:tracePt t="25174" x="3894138" y="2419350"/>
          <p14:tracePt t="25200" x="3911600" y="2393950"/>
          <p14:tracePt t="25224" x="4017963" y="2339975"/>
          <p14:tracePt t="25249" x="4348163" y="2241550"/>
          <p14:tracePt t="25274" x="4741863" y="2160588"/>
          <p14:tracePt t="25299" x="5187950" y="2108200"/>
          <p14:tracePt t="25324" x="5581650" y="2089150"/>
          <p14:tracePt t="25349" x="5946775" y="2089150"/>
          <p14:tracePt t="25374" x="6286500" y="2089150"/>
          <p14:tracePt t="25399" x="6608763" y="2089150"/>
          <p14:tracePt t="25424" x="6840538" y="2125663"/>
          <p14:tracePt t="25449" x="6919913" y="2143125"/>
          <p14:tracePt t="25499" x="6929438" y="2152650"/>
          <p14:tracePt t="25529" x="6929438" y="2170113"/>
          <p14:tracePt t="25549" x="6929438" y="2197100"/>
          <p14:tracePt t="25574" x="6929438" y="2224088"/>
          <p14:tracePt t="25578" x="6929438" y="2241550"/>
          <p14:tracePt t="25600" x="6919913" y="2268538"/>
          <p14:tracePt t="25624" x="6902450" y="2286000"/>
          <p14:tracePt t="25649" x="6894513" y="2322513"/>
          <p14:tracePt t="25699" x="6894513" y="2330450"/>
          <p14:tracePt t="25724" x="6894513" y="2339975"/>
          <p14:tracePt t="25753" x="6902450" y="2339975"/>
          <p14:tracePt t="25774" x="6929438" y="2339975"/>
          <p14:tracePt t="25799" x="6983413" y="2339975"/>
          <p14:tracePt t="25824" x="7054850" y="2339975"/>
          <p14:tracePt t="25849" x="7232650" y="2276475"/>
          <p14:tracePt t="25874" x="7412038" y="2214563"/>
          <p14:tracePt t="25899" x="7581900" y="2179638"/>
          <p14:tracePt t="25924" x="7705725" y="2160588"/>
          <p14:tracePt t="25949" x="7769225" y="2160588"/>
          <p14:tracePt t="25974" x="7777163" y="2160588"/>
          <p14:tracePt t="26097" x="7786688" y="2160588"/>
          <p14:tracePt t="26105" x="7796213" y="2160588"/>
          <p14:tracePt t="26124" x="7804150" y="2160588"/>
          <p14:tracePt t="26242" x="7804150" y="2170113"/>
          <p14:tracePt t="26249" x="7796213" y="2179638"/>
          <p14:tracePt t="26257" x="7786688" y="2187575"/>
          <p14:tracePt t="26274" x="7769225" y="2197100"/>
          <p14:tracePt t="26299" x="7742238" y="2214563"/>
          <p14:tracePt t="26324" x="7724775" y="2241550"/>
          <p14:tracePt t="26349" x="7705725" y="2259013"/>
          <p14:tracePt t="26374" x="7643813" y="2286000"/>
          <p14:tracePt t="26399" x="7599363" y="2322513"/>
          <p14:tracePt t="26424" x="7545388" y="2339975"/>
          <p14:tracePt t="26449" x="7510463" y="2347913"/>
          <p14:tracePt t="26474" x="7483475" y="2357438"/>
          <p14:tracePt t="26499" x="7456488" y="2357438"/>
          <p14:tracePt t="26524" x="7394575" y="2357438"/>
          <p14:tracePt t="26549" x="7286625" y="2357438"/>
          <p14:tracePt t="26574" x="7161213" y="2357438"/>
          <p14:tracePt t="26578" x="7116763" y="2357438"/>
          <p14:tracePt t="26599" x="7054850" y="2357438"/>
          <p14:tracePt t="26624" x="6902450" y="2357438"/>
          <p14:tracePt t="26649" x="6786563" y="2330450"/>
          <p14:tracePt t="26674" x="6724650" y="2330450"/>
          <p14:tracePt t="26699" x="6680200" y="2330450"/>
          <p14:tracePt t="26724" x="6670675" y="2330450"/>
          <p14:tracePt t="26749" x="6626225" y="2330450"/>
          <p14:tracePt t="26774" x="6545263" y="2330450"/>
          <p14:tracePt t="26799" x="6473825" y="2330450"/>
          <p14:tracePt t="26824" x="6411913" y="2330450"/>
          <p14:tracePt t="26849" x="6394450" y="2330450"/>
          <p14:tracePt t="26899" x="6384925" y="2330450"/>
          <p14:tracePt t="26953" x="6384925" y="2322513"/>
          <p14:tracePt t="26985" x="6384925" y="2312988"/>
          <p14:tracePt t="26993" x="6384925" y="2303463"/>
          <p14:tracePt t="27001" x="6384925" y="2295525"/>
          <p14:tracePt t="27024" x="6384925" y="2259013"/>
          <p14:tracePt t="27049" x="6384925" y="2224088"/>
          <p14:tracePt t="27074" x="6367463" y="2205038"/>
          <p14:tracePt t="27099" x="6357938" y="2197100"/>
          <p14:tracePt t="27124" x="6330950" y="2179638"/>
          <p14:tracePt t="27174" x="6303963" y="2179638"/>
          <p14:tracePt t="27199" x="6232525" y="2179638"/>
          <p14:tracePt t="27224" x="6153150" y="2179638"/>
          <p14:tracePt t="27249" x="6116638" y="2179638"/>
          <p14:tracePt t="27274" x="6108700" y="2179638"/>
          <p14:tracePt t="27299" x="6054725" y="2179638"/>
          <p14:tracePt t="27324" x="6000750" y="2187575"/>
          <p14:tracePt t="27349" x="5991225" y="2187575"/>
          <p14:tracePt t="27373" x="5983288" y="2187575"/>
          <p14:tracePt t="27401" x="5973763" y="2197100"/>
          <p14:tracePt t="27424" x="5965825" y="2197100"/>
          <p14:tracePt t="27448" x="5929313" y="2205038"/>
          <p14:tracePt t="27474" x="5919788" y="2205038"/>
          <p14:tracePt t="27524" x="5902325" y="2205038"/>
          <p14:tracePt t="27549" x="5867400" y="2205038"/>
          <p14:tracePt t="27574" x="5848350" y="2205038"/>
          <p14:tracePt t="27985" x="5840413" y="2205038"/>
          <p14:tracePt t="27993" x="5830888" y="2205038"/>
          <p14:tracePt t="28009" x="5822950" y="2205038"/>
          <p14:tracePt t="28024" x="5813425" y="2205038"/>
          <p14:tracePt t="28048" x="5751513" y="2214563"/>
          <p14:tracePt t="28073" x="5643563" y="2214563"/>
          <p14:tracePt t="28098" x="5554663" y="2214563"/>
          <p14:tracePt t="28124" x="5491163" y="2214563"/>
          <p14:tracePt t="28149" x="5473700" y="2214563"/>
          <p14:tracePt t="28199" x="5446713" y="2214563"/>
          <p14:tracePt t="28224" x="5411788" y="2197100"/>
          <p14:tracePt t="28248" x="5402263" y="2179638"/>
          <p14:tracePt t="28273" x="5402263" y="2152650"/>
          <p14:tracePt t="28298" x="5402263" y="2108200"/>
          <p14:tracePt t="28324" x="5429250" y="2044700"/>
          <p14:tracePt t="28348" x="5537200" y="1955800"/>
          <p14:tracePt t="28373" x="5680075" y="1874838"/>
          <p14:tracePt t="28398" x="5732463" y="1847850"/>
          <p14:tracePt t="28423" x="5751513" y="1847850"/>
          <p14:tracePt t="28448" x="5759450" y="1847850"/>
          <p14:tracePt t="28473" x="5776913" y="1847850"/>
          <p14:tracePt t="28498" x="5813425" y="1884363"/>
          <p14:tracePt t="28523" x="5840413" y="1919288"/>
          <p14:tracePt t="28548" x="5840413" y="1946275"/>
          <p14:tracePt t="28573" x="5840413" y="1982788"/>
          <p14:tracePt t="28577" x="5840413" y="2000250"/>
          <p14:tracePt t="28598" x="5840413" y="2027238"/>
          <p14:tracePt t="28624" x="5803900" y="2133600"/>
          <p14:tracePt t="28648" x="5688013" y="2224088"/>
          <p14:tracePt t="28673" x="5589588" y="2251075"/>
          <p14:tracePt t="28698" x="5510213" y="2259013"/>
          <p14:tracePt t="28723" x="5473700" y="2259013"/>
          <p14:tracePt t="28748" x="5438775" y="2251075"/>
          <p14:tracePt t="28773" x="5394325" y="2179638"/>
          <p14:tracePt t="28798" x="5367338" y="2098675"/>
          <p14:tracePt t="28824" x="5340350" y="2027238"/>
          <p14:tracePt t="28848" x="5340350" y="1990725"/>
          <p14:tracePt t="28873" x="5340350" y="1973263"/>
          <p14:tracePt t="28898" x="5411788" y="1973263"/>
          <p14:tracePt t="28923" x="5589588" y="1955800"/>
          <p14:tracePt t="28948" x="5822950" y="1955800"/>
          <p14:tracePt t="28973" x="5973763" y="1990725"/>
          <p14:tracePt t="28999" x="6018213" y="2027238"/>
          <p14:tracePt t="29024" x="6027738" y="2081213"/>
          <p14:tracePt t="29048" x="6010275" y="2197100"/>
          <p14:tracePt t="29073" x="5938838" y="2241550"/>
          <p14:tracePt t="29098" x="5830888" y="2276475"/>
          <p14:tracePt t="29123" x="5715000" y="2276475"/>
          <p14:tracePt t="29148" x="5680075" y="2276475"/>
          <p14:tracePt t="29173" x="5653088" y="2268538"/>
          <p14:tracePt t="29199" x="5653088" y="2197100"/>
          <p14:tracePt t="29224" x="5653088" y="2089150"/>
          <p14:tracePt t="29248" x="5661025" y="1973263"/>
          <p14:tracePt t="29273" x="5732463" y="1893888"/>
          <p14:tracePt t="29298" x="5813425" y="1866900"/>
          <p14:tracePt t="29323" x="5867400" y="1866900"/>
          <p14:tracePt t="29348" x="5894388" y="1866900"/>
          <p14:tracePt t="29373" x="5894388" y="1911350"/>
          <p14:tracePt t="29398" x="5902325" y="1990725"/>
          <p14:tracePt t="29424" x="5902325" y="2081213"/>
          <p14:tracePt t="29448" x="5848350" y="2214563"/>
          <p14:tracePt t="29473" x="5643563" y="2366963"/>
          <p14:tracePt t="29498" x="5581650" y="2374900"/>
          <p14:tracePt t="29523" x="5554663" y="2374900"/>
          <p14:tracePt t="29548" x="5527675" y="2374900"/>
          <p14:tracePt t="29573" x="5500688" y="2330450"/>
          <p14:tracePt t="29577" x="5491163" y="2295525"/>
          <p14:tracePt t="29599" x="5465763" y="2224088"/>
          <p14:tracePt t="29624" x="5465763" y="2116138"/>
          <p14:tracePt t="29648" x="5491163" y="2062163"/>
          <p14:tracePt t="29673" x="5554663" y="2044700"/>
          <p14:tracePt t="29698" x="5581650" y="2044700"/>
          <p14:tracePt t="29748" x="5608638" y="2071688"/>
          <p14:tracePt t="29773" x="5626100" y="2125663"/>
          <p14:tracePt t="29799" x="5626100" y="2197100"/>
          <p14:tracePt t="29824" x="5581650" y="2312988"/>
          <p14:tracePt t="29849" x="5545138" y="2339975"/>
          <p14:tracePt t="29873" x="5483225" y="2357438"/>
          <p14:tracePt t="29898" x="5473700" y="2357438"/>
          <p14:tracePt t="29923" x="5446713" y="2357438"/>
          <p14:tracePt t="29948" x="5402263" y="2322513"/>
          <p14:tracePt t="29973" x="5348288" y="2241550"/>
          <p14:tracePt t="29998" x="5322888" y="2197100"/>
          <p14:tracePt t="30023" x="5303838" y="2170113"/>
          <p14:tracePt t="30048" x="5303838" y="2160588"/>
          <p14:tracePt t="30073" x="5303838" y="2133600"/>
          <p14:tracePt t="30105" x="5303838" y="2125663"/>
          <p14:tracePt t="30128" x="5303838" y="2116138"/>
          <p14:tracePt t="30148" x="5313363" y="2098675"/>
          <p14:tracePt t="30173" x="5313363" y="2089150"/>
          <p14:tracePt t="30198" x="5313363" y="2071688"/>
          <p14:tracePt t="30529" x="5313363" y="2062163"/>
          <p14:tracePt t="30562" x="5330825" y="2054225"/>
          <p14:tracePt t="30577" x="5340350" y="2054225"/>
          <p14:tracePt t="30585" x="5367338" y="2044700"/>
          <p14:tracePt t="30598" x="5394325" y="2044700"/>
          <p14:tracePt t="30623" x="5581650" y="2017713"/>
          <p14:tracePt t="30648" x="5884863" y="1965325"/>
          <p14:tracePt t="30673" x="6276975" y="1946275"/>
          <p14:tracePt t="30698" x="6483350" y="1938338"/>
          <p14:tracePt t="30723" x="6562725" y="1938338"/>
          <p14:tracePt t="30748" x="6634163" y="1938338"/>
          <p14:tracePt t="30773" x="6777038" y="1938338"/>
          <p14:tracePt t="30798" x="6983413" y="1938338"/>
          <p14:tracePt t="30824" x="7197725" y="1938338"/>
          <p14:tracePt t="30848" x="7446963" y="1938338"/>
          <p14:tracePt t="30873" x="7697788" y="1911350"/>
          <p14:tracePt t="30898" x="7858125" y="1884363"/>
          <p14:tracePt t="30923" x="7956550" y="1866900"/>
          <p14:tracePt t="30948" x="8045450" y="1866900"/>
          <p14:tracePt t="30973" x="8180388" y="1857375"/>
          <p14:tracePt t="30998" x="8286750" y="1839913"/>
          <p14:tracePt t="31023" x="8402638" y="1822450"/>
          <p14:tracePt t="31048" x="8501063" y="1812925"/>
          <p14:tracePt t="31073" x="8572500" y="1812925"/>
          <p14:tracePt t="31305" x="8562975" y="1812925"/>
          <p14:tracePt t="31313" x="8545513" y="1812925"/>
          <p14:tracePt t="31323" x="8501063" y="1822450"/>
          <p14:tracePt t="31348" x="8412163" y="1866900"/>
          <p14:tracePt t="31373" x="8232775" y="1919288"/>
          <p14:tracePt t="31398" x="8010525" y="1965325"/>
          <p14:tracePt t="31423" x="7875588" y="1982788"/>
          <p14:tracePt t="31448" x="7796213" y="2000250"/>
          <p14:tracePt t="31473" x="7581900" y="2017713"/>
          <p14:tracePt t="31498" x="7358063" y="2054225"/>
          <p14:tracePt t="31523" x="7180263" y="2054225"/>
          <p14:tracePt t="31548" x="7045325" y="2054225"/>
          <p14:tracePt t="31573" x="6919913" y="2054225"/>
          <p14:tracePt t="31577" x="6858000" y="2054225"/>
          <p14:tracePt t="31598" x="6732588" y="2062163"/>
          <p14:tracePt t="31623" x="6419850" y="2108200"/>
          <p14:tracePt t="31648" x="6081713" y="2152650"/>
          <p14:tracePt t="31673" x="5724525" y="2205038"/>
          <p14:tracePt t="31698" x="5545138" y="2232025"/>
          <p14:tracePt t="31723" x="5446713" y="2241550"/>
          <p14:tracePt t="31748" x="5438775" y="2251075"/>
          <p14:tracePt t="31921" x="5456238" y="2259013"/>
          <p14:tracePt t="31929" x="5473700" y="2268538"/>
          <p14:tracePt t="31948" x="5518150" y="2268538"/>
          <p14:tracePt t="31973" x="5572125" y="2276475"/>
          <p14:tracePt t="31998" x="5670550" y="2295525"/>
          <p14:tracePt t="32023" x="5751513" y="2303463"/>
          <p14:tracePt t="32048" x="5822950" y="2312988"/>
          <p14:tracePt t="32073" x="5848350" y="2322513"/>
          <p14:tracePt t="32098" x="5875338" y="2322513"/>
          <p14:tracePt t="32123" x="5884863" y="2330450"/>
          <p14:tracePt t="32148" x="5902325" y="2330450"/>
          <p14:tracePt t="32173" x="5919788" y="2347913"/>
          <p14:tracePt t="32198" x="5929313" y="2357438"/>
          <p14:tracePt t="32223" x="5929313" y="2366963"/>
          <p14:tracePt t="32257" x="5919788" y="2374900"/>
          <p14:tracePt t="32273" x="5902325" y="2384425"/>
          <p14:tracePt t="32298" x="5867400" y="2384425"/>
          <p14:tracePt t="32323" x="5848350" y="2384425"/>
          <p14:tracePt t="32385" x="5840413" y="2384425"/>
          <p14:tracePt t="32402" x="5830888" y="2384425"/>
          <p14:tracePt t="32423" x="5786438" y="2384425"/>
          <p14:tracePt t="32448" x="5715000" y="2393950"/>
          <p14:tracePt t="32473" x="5670550" y="2411413"/>
          <p14:tracePt t="32498" x="5643563" y="2419350"/>
          <p14:tracePt t="32523" x="5616575" y="2428875"/>
          <p14:tracePt t="32548" x="5599113" y="2428875"/>
          <p14:tracePt t="32573" x="5589588" y="2428875"/>
          <p14:tracePt t="32598" x="5581650" y="2428875"/>
          <p14:tracePt t="32623" x="5562600" y="2428875"/>
          <p14:tracePt t="32648" x="5554663" y="2428875"/>
          <p14:tracePt t="32673" x="5537200" y="2428875"/>
          <p14:tracePt t="32698" x="5527675" y="2419350"/>
          <p14:tracePt t="32748" x="5527675" y="2401888"/>
          <p14:tracePt t="32773" x="5527675" y="2393950"/>
          <p14:tracePt t="32798" x="5537200" y="2357438"/>
          <p14:tracePt t="32823" x="5581650" y="2303463"/>
          <p14:tracePt t="32848" x="5626100" y="2276475"/>
          <p14:tracePt t="32873" x="5634038" y="2259013"/>
          <p14:tracePt t="32898" x="5661025" y="2241550"/>
          <p14:tracePt t="32923" x="5732463" y="2214563"/>
          <p14:tracePt t="32948" x="5759450" y="2205038"/>
          <p14:tracePt t="32998" x="5776913" y="2205038"/>
          <p14:tracePt t="33023" x="5786438" y="2205038"/>
          <p14:tracePt t="33048" x="5803900" y="2205038"/>
          <p14:tracePt t="33073" x="5813425" y="2205038"/>
          <p14:tracePt t="33129" x="5822950" y="2205038"/>
          <p14:tracePt t="33137" x="5822950" y="2214563"/>
          <p14:tracePt t="33153" x="5822950" y="2232025"/>
          <p14:tracePt t="33173" x="5795963" y="2276475"/>
          <p14:tracePt t="33198" x="5741988" y="2347913"/>
          <p14:tracePt t="33223" x="5680075" y="2384425"/>
          <p14:tracePt t="33248" x="5661025" y="2393950"/>
          <p14:tracePt t="33273" x="5643563" y="2401888"/>
          <p14:tracePt t="33298" x="5599113" y="2411413"/>
          <p14:tracePt t="33323" x="5537200" y="2411413"/>
          <p14:tracePt t="33348" x="5465763" y="2411413"/>
          <p14:tracePt t="33373" x="5429250" y="2411413"/>
          <p14:tracePt t="33398" x="5411788" y="2411413"/>
          <p14:tracePt t="33424" x="5394325" y="2411413"/>
          <p14:tracePt t="33473" x="5394325" y="2401888"/>
          <p14:tracePt t="33498" x="5394325" y="2374900"/>
          <p14:tracePt t="33523" x="5394325" y="2339975"/>
          <p14:tracePt t="33548" x="5411788" y="2295525"/>
          <p14:tracePt t="33573" x="5429250" y="2268538"/>
          <p14:tracePt t="33598" x="5438775" y="2259013"/>
          <p14:tracePt t="33623" x="5473700" y="2232025"/>
          <p14:tracePt t="33648" x="5500688" y="2232025"/>
          <p14:tracePt t="33673" x="5510213" y="2224088"/>
          <p14:tracePt t="33698" x="5537200" y="2224088"/>
          <p14:tracePt t="33723" x="5572125" y="2224088"/>
          <p14:tracePt t="33748" x="5608638" y="2224088"/>
          <p14:tracePt t="33773" x="5616575" y="2224088"/>
          <p14:tracePt t="33798" x="5626100" y="2224088"/>
          <p14:tracePt t="33823" x="5661025" y="2224088"/>
          <p14:tracePt t="33848" x="5688013" y="2232025"/>
          <p14:tracePt t="33873" x="5697538" y="2241550"/>
          <p14:tracePt t="33898" x="5715000" y="2251075"/>
          <p14:tracePt t="33922" x="5715000" y="2259013"/>
          <p14:tracePt t="33948" x="5732463" y="2276475"/>
          <p14:tracePt t="33973" x="5759450" y="2295525"/>
          <p14:tracePt t="33998" x="5759450" y="2303463"/>
          <p14:tracePt t="34023" x="5768975" y="2312988"/>
          <p14:tracePt t="34048" x="5786438" y="2339975"/>
          <p14:tracePt t="34073" x="5813425" y="2374900"/>
          <p14:tracePt t="34098" x="5822950" y="2401888"/>
          <p14:tracePt t="34148" x="5822950" y="2419350"/>
          <p14:tracePt t="34173" x="5822950" y="2428875"/>
          <p14:tracePt t="34198" x="5813425" y="2455863"/>
          <p14:tracePt t="34223" x="5795963" y="2473325"/>
          <p14:tracePt t="34248" x="5759450" y="2509838"/>
          <p14:tracePt t="34273" x="5732463" y="2517775"/>
          <p14:tracePt t="34298" x="5705475" y="2517775"/>
          <p14:tracePt t="34323" x="5661025" y="2517775"/>
          <p14:tracePt t="34348" x="5626100" y="2517775"/>
          <p14:tracePt t="34373" x="5608638" y="2517775"/>
          <p14:tracePt t="34397" x="5589588" y="2517775"/>
          <p14:tracePt t="34423" x="5572125" y="2517775"/>
          <p14:tracePt t="34448" x="5537200" y="2500313"/>
          <p14:tracePt t="34473" x="5518150" y="2482850"/>
          <p14:tracePt t="34523" x="5510213" y="2473325"/>
          <p14:tracePt t="34673" x="5510213" y="2465388"/>
          <p14:tracePt t="34681" x="5510213" y="2455863"/>
          <p14:tracePt t="34706" x="5510213" y="2446338"/>
          <p14:tracePt t="34722" x="5518150" y="2428875"/>
          <p14:tracePt t="34748" x="5554663" y="2411413"/>
          <p14:tracePt t="34772" x="5581650" y="2401888"/>
          <p14:tracePt t="34798" x="5616575" y="2401888"/>
          <p14:tracePt t="34823" x="5634038" y="2393950"/>
          <p14:tracePt t="34847" x="5643563" y="2393950"/>
          <p14:tracePt t="34897" x="5661025" y="2393950"/>
          <p14:tracePt t="34922" x="5670550" y="2393950"/>
          <p14:tracePt t="35002" x="5680075" y="2393950"/>
          <p14:tracePt t="35017" x="5688013" y="2393950"/>
          <p14:tracePt t="35025" x="5697538" y="2393950"/>
          <p14:tracePt t="35050" x="5705475" y="2393950"/>
          <p14:tracePt t="35129" x="5705475" y="2401888"/>
          <p14:tracePt t="35153" x="5705475" y="2411413"/>
          <p14:tracePt t="35169" x="5705475" y="2419350"/>
          <p14:tracePt t="35194" x="5705475" y="2428875"/>
          <p14:tracePt t="35217" x="5697538" y="2428875"/>
          <p14:tracePt t="35226" x="5688013" y="2428875"/>
          <p14:tracePt t="35248" x="5680075" y="2428875"/>
          <p14:tracePt t="35272" x="5643563" y="2428875"/>
          <p14:tracePt t="35297" x="5626100" y="2428875"/>
          <p14:tracePt t="35347" x="5616575" y="2428875"/>
          <p14:tracePt t="35372" x="5599113" y="2428875"/>
          <p14:tracePt t="35397" x="5572125" y="2428875"/>
          <p14:tracePt t="35423" x="5572125" y="2438400"/>
          <p14:tracePt t="35448" x="5562600" y="2438400"/>
          <p14:tracePt t="35472" x="5537200" y="2438400"/>
          <p14:tracePt t="35497" x="5527675" y="2438400"/>
          <p14:tracePt t="35522" x="5500688" y="2438400"/>
          <p14:tracePt t="35547" x="5483225" y="2419350"/>
          <p14:tracePt t="35573" x="5473700" y="2419350"/>
          <p14:tracePt t="35577" x="5473700" y="2411413"/>
          <p14:tracePt t="35597" x="5456238" y="2401888"/>
          <p14:tracePt t="35623" x="5456238" y="2393950"/>
          <p14:tracePt t="35648" x="5446713" y="2374900"/>
          <p14:tracePt t="35672" x="5446713" y="2357438"/>
          <p14:tracePt t="35697" x="5446713" y="2347913"/>
          <p14:tracePt t="35722" x="5446713" y="2330450"/>
          <p14:tracePt t="35747" x="5446713" y="2312988"/>
          <p14:tracePt t="35772" x="5446713" y="2303463"/>
          <p14:tracePt t="35797" x="5446713" y="2295525"/>
          <p14:tracePt t="35822" x="5446713" y="2268538"/>
          <p14:tracePt t="35847" x="5446713" y="2251075"/>
          <p14:tracePt t="35872" x="5446713" y="2241550"/>
          <p14:tracePt t="36025" x="5456238" y="2241550"/>
          <p14:tracePt t="36041" x="5456238" y="2251075"/>
          <p14:tracePt t="36057" x="5456238" y="2259013"/>
          <p14:tracePt t="36072" x="5456238" y="2268538"/>
          <p14:tracePt t="36097" x="5465763" y="2303463"/>
          <p14:tracePt t="36122" x="5465763" y="2330450"/>
          <p14:tracePt t="36217" x="5465763" y="2339975"/>
          <p14:tracePt t="36361" x="5465763" y="2347913"/>
          <p14:tracePt t="36369" x="5473700" y="2347913"/>
          <p14:tracePt t="36393" x="5483225" y="2347913"/>
          <p14:tracePt t="36402" x="5500688" y="2347913"/>
          <p14:tracePt t="36423" x="5545138" y="2339975"/>
          <p14:tracePt t="36448" x="5680075" y="2303463"/>
          <p14:tracePt t="36472" x="5741988" y="2268538"/>
          <p14:tracePt t="36497" x="5768975" y="2268538"/>
          <p14:tracePt t="36522" x="5786438" y="2251075"/>
          <p14:tracePt t="36547" x="5830888" y="2214563"/>
          <p14:tracePt t="36572" x="5884863" y="2179638"/>
          <p14:tracePt t="36576" x="5894388" y="2170113"/>
          <p14:tracePt t="36597" x="5902325" y="2170113"/>
          <p14:tracePt t="36623" x="5911850" y="2160588"/>
          <p14:tracePt t="36647" x="5919788" y="2160588"/>
          <p14:tracePt t="36672" x="5929313" y="2152650"/>
          <p14:tracePt t="36697" x="5973763" y="2152650"/>
          <p14:tracePt t="36722" x="6037263" y="2143125"/>
          <p14:tracePt t="36747" x="6081713" y="2143125"/>
          <p14:tracePt t="36772" x="6089650" y="2143125"/>
          <p14:tracePt t="36797" x="6099175" y="2143125"/>
          <p14:tracePt t="36822" x="6108700" y="2143125"/>
          <p14:tracePt t="36847" x="6116638" y="2143125"/>
          <p14:tracePt t="36875" x="6116638" y="2152650"/>
          <p14:tracePt t="36897" x="6116638" y="2160588"/>
          <p14:tracePt t="36929" x="6108700" y="2170113"/>
          <p14:tracePt t="36969" x="6108700" y="2187575"/>
          <p14:tracePt t="37001" x="6116638" y="2187575"/>
          <p14:tracePt t="37017" x="6126163" y="2187575"/>
          <p14:tracePt t="37026" x="6153150" y="2187575"/>
          <p14:tracePt t="37047" x="6276975" y="2187575"/>
          <p14:tracePt t="37072" x="6554788" y="2179638"/>
          <p14:tracePt t="37076" x="6653213" y="2170113"/>
          <p14:tracePt t="37097" x="6840538" y="2143125"/>
          <p14:tracePt t="37122" x="6894513" y="2116138"/>
          <p14:tracePt t="37147" x="6929438" y="2108200"/>
          <p14:tracePt t="37172" x="7000875" y="2098675"/>
          <p14:tracePt t="37197" x="7099300" y="2081213"/>
          <p14:tracePt t="37222" x="7180263" y="2062163"/>
          <p14:tracePt t="37248" x="7367588" y="2062163"/>
          <p14:tracePt t="37272" x="7439025" y="2062163"/>
          <p14:tracePt t="37297" x="7473950" y="2062163"/>
          <p14:tracePt t="37377" x="7483475" y="2062163"/>
          <p14:tracePt t="37409" x="7483475" y="2071688"/>
          <p14:tracePt t="37426" x="7483475" y="2081213"/>
          <p14:tracePt t="37433" x="7483475" y="2098675"/>
          <p14:tracePt t="37447" x="7483475" y="2116138"/>
          <p14:tracePt t="37472" x="7483475" y="2152650"/>
          <p14:tracePt t="37497" x="7483475" y="2187575"/>
          <p14:tracePt t="37522" x="7483475" y="2205038"/>
          <p14:tracePt t="37547" x="7483475" y="2214563"/>
          <p14:tracePt t="37597" x="7483475" y="2232025"/>
          <p14:tracePt t="37622" x="7483475" y="2251075"/>
          <p14:tracePt t="37672" x="7473950" y="2251075"/>
          <p14:tracePt t="37697" x="7473950" y="2268538"/>
          <p14:tracePt t="37753" x="7473950" y="2276475"/>
          <p14:tracePt t="37772" x="7473950" y="2286000"/>
          <p14:tracePt t="37797" x="7473950" y="2295525"/>
          <p14:tracePt t="37823" x="7473950" y="2322513"/>
          <p14:tracePt t="37847" x="7466013" y="2330450"/>
          <p14:tracePt t="37872" x="7456488" y="2339975"/>
          <p14:tracePt t="37897" x="7446963" y="2347913"/>
          <p14:tracePt t="37922" x="7446963" y="2357438"/>
          <p14:tracePt t="37947" x="7439025" y="2366963"/>
          <p14:tracePt t="37997" x="7419975" y="2384425"/>
          <p14:tracePt t="38022" x="7419975" y="2393950"/>
          <p14:tracePt t="38047" x="7402513" y="2401888"/>
          <p14:tracePt t="38072" x="7394575" y="2419350"/>
          <p14:tracePt t="38097" x="7385050" y="2428875"/>
          <p14:tracePt t="38147" x="7367588" y="2438400"/>
          <p14:tracePt t="38172" x="7348538" y="2455863"/>
          <p14:tracePt t="38197" x="7313613" y="2465388"/>
          <p14:tracePt t="38222" x="7286625" y="2473325"/>
          <p14:tracePt t="38248" x="7277100" y="2482850"/>
          <p14:tracePt t="38272" x="7259638" y="2482850"/>
          <p14:tracePt t="38297" x="7215188" y="2490788"/>
          <p14:tracePt t="38322" x="7170738" y="2509838"/>
          <p14:tracePt t="38347" x="7126288" y="2509838"/>
          <p14:tracePt t="38372" x="7081838" y="2517775"/>
          <p14:tracePt t="38397" x="7054850" y="2517775"/>
          <p14:tracePt t="38422" x="7037388" y="2517775"/>
          <p14:tracePt t="38447" x="7027863" y="2517775"/>
          <p14:tracePt t="38472" x="7010400" y="2517775"/>
          <p14:tracePt t="38497" x="6983413" y="2517775"/>
          <p14:tracePt t="38522" x="6973888" y="2517775"/>
          <p14:tracePt t="38547" x="6965950" y="2517775"/>
          <p14:tracePt t="38707" x="7000875" y="2517775"/>
          <p14:tracePt t="38713" x="7018338" y="2517775"/>
          <p14:tracePt t="38722" x="7027863" y="2509838"/>
          <p14:tracePt t="38747" x="7054850" y="2500313"/>
          <p14:tracePt t="38772" x="7072313" y="2500313"/>
          <p14:tracePt t="38797" x="7099300" y="2490788"/>
          <p14:tracePt t="38822" x="7143750" y="2490788"/>
          <p14:tracePt t="38848" x="7170738" y="2473325"/>
          <p14:tracePt t="38872" x="7188200" y="2473325"/>
          <p14:tracePt t="38897" x="7215188" y="2473325"/>
          <p14:tracePt t="38922" x="7224713" y="2473325"/>
          <p14:tracePt t="39067" x="7215188" y="2473325"/>
          <p14:tracePt t="39074" x="7197725" y="2473325"/>
          <p14:tracePt t="39097" x="7143750" y="2473325"/>
          <p14:tracePt t="39122" x="7089775" y="2473325"/>
          <p14:tracePt t="39147" x="7027863" y="2482850"/>
          <p14:tracePt t="39172" x="6991350" y="2490788"/>
          <p14:tracePt t="39197" x="6956425" y="2490788"/>
          <p14:tracePt t="39222" x="6929438" y="2490788"/>
          <p14:tracePt t="39248" x="6894513" y="2490788"/>
          <p14:tracePt t="39272" x="6884988" y="2490788"/>
          <p14:tracePt t="39433" x="6894513" y="2490788"/>
          <p14:tracePt t="39450" x="6902450" y="2490788"/>
          <p14:tracePt t="39457" x="6929438" y="2490788"/>
          <p14:tracePt t="39472" x="6938963" y="2490788"/>
          <p14:tracePt t="39497" x="7054850" y="2482850"/>
          <p14:tracePt t="39522" x="7153275" y="2465388"/>
          <p14:tracePt t="39547" x="7188200" y="2455863"/>
          <p14:tracePt t="39572" x="7197725" y="2446338"/>
          <p14:tracePt t="39617" x="7205663" y="2446338"/>
          <p14:tracePt t="39633" x="7215188" y="2446338"/>
          <p14:tracePt t="39647" x="7224713" y="2446338"/>
          <p14:tracePt t="39672" x="7242175" y="2446338"/>
          <p14:tracePt t="39761" x="7242175" y="2455863"/>
          <p14:tracePt t="39769" x="7215188" y="2455863"/>
          <p14:tracePt t="39777" x="7205663" y="2455863"/>
          <p14:tracePt t="39797" x="7153275" y="2465388"/>
          <p14:tracePt t="39822" x="7045325" y="2490788"/>
          <p14:tracePt t="39847" x="6983413" y="2500313"/>
          <p14:tracePt t="39872" x="6946900" y="2500313"/>
          <p14:tracePt t="39897" x="6911975" y="2500313"/>
          <p14:tracePt t="39922" x="6894513" y="2500313"/>
          <p14:tracePt t="40097" x="6902450" y="2500313"/>
          <p14:tracePt t="40105" x="6919913" y="2500313"/>
          <p14:tracePt t="40122" x="6991350" y="2500313"/>
          <p14:tracePt t="40147" x="7143750" y="2482850"/>
          <p14:tracePt t="40172" x="7259638" y="2473325"/>
          <p14:tracePt t="40197" x="7348538" y="2455863"/>
          <p14:tracePt t="40222" x="7439025" y="2438400"/>
          <p14:tracePt t="40247" x="7510463" y="2428875"/>
          <p14:tracePt t="40272" x="7581900" y="2411413"/>
          <p14:tracePt t="40297" x="7634288" y="2401888"/>
          <p14:tracePt t="40322" x="7670800" y="2393950"/>
          <p14:tracePt t="40425" x="7653338" y="2393950"/>
          <p14:tracePt t="40433" x="7634288" y="2393950"/>
          <p14:tracePt t="40447" x="7589838" y="2393950"/>
          <p14:tracePt t="40472" x="7402513" y="2428875"/>
          <p14:tracePt t="40497" x="7081838" y="2473325"/>
          <p14:tracePt t="40522" x="6946900" y="2509838"/>
          <p14:tracePt t="40547" x="6867525" y="2517775"/>
          <p14:tracePt t="40572" x="6804025" y="2527300"/>
          <p14:tracePt t="40597" x="6705600" y="2544763"/>
          <p14:tracePt t="40622" x="6562725" y="2562225"/>
          <p14:tracePt t="40647" x="6402388" y="2581275"/>
          <p14:tracePt t="40672" x="6232525" y="2581275"/>
          <p14:tracePt t="40697" x="5991225" y="2581275"/>
          <p14:tracePt t="40722" x="5867400" y="2581275"/>
          <p14:tracePt t="40747" x="5813425" y="2581275"/>
          <p14:tracePt t="40772" x="5768975" y="2581275"/>
          <p14:tracePt t="40796" x="5705475" y="2581275"/>
          <p14:tracePt t="40822" x="5599113" y="2589213"/>
          <p14:tracePt t="40847" x="5537200" y="2598738"/>
          <p14:tracePt t="40872" x="5500688" y="2608263"/>
          <p14:tracePt t="40897" x="5473700" y="2608263"/>
          <p14:tracePt t="40922" x="5438775" y="2616200"/>
          <p14:tracePt t="40947" x="5419725" y="2616200"/>
          <p14:tracePt t="40972" x="5411788" y="2625725"/>
          <p14:tracePt t="41097" x="5411788" y="2616200"/>
          <p14:tracePt t="41105" x="5419725" y="2608263"/>
          <p14:tracePt t="41122" x="5465763" y="2589213"/>
          <p14:tracePt t="41146" x="5518150" y="2562225"/>
          <p14:tracePt t="41171" x="5554663" y="2527300"/>
          <p14:tracePt t="41197" x="5616575" y="2473325"/>
          <p14:tracePt t="41222" x="5705475" y="2411413"/>
          <p14:tracePt t="41247" x="5732463" y="2384425"/>
          <p14:tracePt t="41272" x="5759450" y="2366963"/>
          <p14:tracePt t="41296" x="5786438" y="2339975"/>
          <p14:tracePt t="41322" x="5867400" y="2286000"/>
          <p14:tracePt t="41347" x="5929313" y="2259013"/>
          <p14:tracePt t="41372" x="5956300" y="2241550"/>
          <p14:tracePt t="41426" x="5983288" y="2241550"/>
          <p14:tracePt t="41447" x="6062663" y="2241550"/>
          <p14:tracePt t="41472" x="6224588" y="2241550"/>
          <p14:tracePt t="41496" x="6419850" y="2259013"/>
          <p14:tracePt t="41522" x="6518275" y="2259013"/>
          <p14:tracePt t="41546" x="6608763" y="2259013"/>
          <p14:tracePt t="41571" x="6653213" y="2259013"/>
          <p14:tracePt t="41576" x="6661150" y="2259013"/>
          <p14:tracePt t="41597" x="6680200" y="2259013"/>
          <p14:tracePt t="41621" x="6724650" y="2259013"/>
          <p14:tracePt t="41647" x="6742113" y="2259013"/>
          <p14:tracePt t="41671" x="6751638" y="2259013"/>
          <p14:tracePt t="41707" x="6751638" y="2268538"/>
          <p14:tracePt t="41722" x="6751638" y="2286000"/>
          <p14:tracePt t="41746" x="6715125" y="2330450"/>
          <p14:tracePt t="41772" x="6643688" y="2384425"/>
          <p14:tracePt t="41796" x="6491288" y="2482850"/>
          <p14:tracePt t="41822" x="6348413" y="2536825"/>
          <p14:tracePt t="41847" x="6286500" y="2562225"/>
          <p14:tracePt t="41872" x="6251575" y="2571750"/>
          <p14:tracePt t="41896" x="6180138" y="2581275"/>
          <p14:tracePt t="41922" x="6099175" y="2598738"/>
          <p14:tracePt t="41946" x="6027738" y="2608263"/>
          <p14:tracePt t="41972" x="5973763" y="2616200"/>
          <p14:tracePt t="41996" x="5956300" y="2616200"/>
          <p14:tracePt t="42021" x="5946775" y="2616200"/>
          <p14:tracePt t="42072" x="5919788" y="2616200"/>
          <p14:tracePt t="42105" x="5911850" y="2616200"/>
          <p14:tracePt t="42122" x="5902325" y="2616200"/>
          <p14:tracePt t="42146" x="5902325" y="2608263"/>
          <p14:tracePt t="42171" x="5894388" y="2598738"/>
          <p14:tracePt t="42196" x="5884863" y="2589213"/>
          <p14:tracePt t="42221" x="5875338" y="2571750"/>
          <p14:tracePt t="42246" x="5867400" y="2554288"/>
          <p14:tracePt t="42271" x="5857875" y="2544763"/>
          <p14:tracePt t="42296" x="5848350" y="2544763"/>
          <p14:tracePt t="42346" x="5840413" y="2544763"/>
          <p14:tracePt t="42371" x="5822950" y="2544763"/>
          <p14:tracePt t="42396" x="5768975" y="2544763"/>
          <p14:tracePt t="42422" x="5732463" y="2544763"/>
          <p14:tracePt t="42447" x="5697538" y="2554288"/>
          <p14:tracePt t="42472" x="5661025" y="2562225"/>
          <p14:tracePt t="42496" x="5634038" y="2562225"/>
          <p14:tracePt t="42521" x="5581650" y="2581275"/>
          <p14:tracePt t="42546" x="5527675" y="2581275"/>
          <p14:tracePt t="42572" x="5473700" y="2589213"/>
          <p14:tracePt t="42596" x="5438775" y="2589213"/>
          <p14:tracePt t="42621" x="5402263" y="2589213"/>
          <p14:tracePt t="42689" x="5394325" y="2598738"/>
          <p14:tracePt t="42699" x="5384800" y="2598738"/>
          <p14:tracePt t="42722" x="5367338" y="2608263"/>
          <p14:tracePt t="42746" x="5348288" y="2608263"/>
          <p14:tracePt t="42897" x="5348288" y="2616200"/>
          <p14:tracePt t="42913" x="5348288" y="2625725"/>
          <p14:tracePt t="42922" x="5348288" y="2633663"/>
          <p14:tracePt t="42946" x="5348288" y="2652713"/>
          <p14:tracePt t="42971" x="5348288" y="2670175"/>
          <p14:tracePt t="42996" x="5348288" y="2679700"/>
          <p14:tracePt t="43021" x="5348288" y="2697163"/>
          <p14:tracePt t="43098" x="5348288" y="2714625"/>
          <p14:tracePt t="43105" x="5348288" y="2724150"/>
          <p14:tracePt t="43122" x="5340350" y="2741613"/>
          <p14:tracePt t="43146" x="5340350" y="2751138"/>
          <p14:tracePt t="43337" x="5340350" y="2768600"/>
          <p14:tracePt t="43401" x="5330825" y="2776538"/>
          <p14:tracePt t="43425" x="5330825" y="2795588"/>
          <p14:tracePt t="43441" x="5330825" y="2803525"/>
          <p14:tracePt t="43449" x="5322888" y="2822575"/>
          <p14:tracePt t="43472" x="5303838" y="2867025"/>
          <p14:tracePt t="43496" x="5232400" y="2965450"/>
          <p14:tracePt t="43521" x="5108575" y="3108325"/>
          <p14:tracePt t="43546" x="5037138" y="3205163"/>
          <p14:tracePt t="43571" x="5000625" y="3251200"/>
          <p14:tracePt t="43596" x="4983163" y="3268663"/>
          <p14:tracePt t="43621" x="4973638" y="3303588"/>
          <p14:tracePt t="43646" x="4946650" y="3348038"/>
          <p14:tracePt t="43671" x="4938713" y="3367088"/>
          <p14:tracePt t="43721" x="4919663" y="3402013"/>
          <p14:tracePt t="43746" x="4919663" y="3419475"/>
          <p14:tracePt t="43771" x="4911725" y="3419475"/>
          <p14:tracePt t="43889" x="4929188" y="3419475"/>
          <p14:tracePt t="43929" x="4929188" y="3411538"/>
          <p14:tracePt t="43937" x="4929188" y="3402013"/>
          <p14:tracePt t="43946" x="4938713" y="3402013"/>
          <p14:tracePt t="43971" x="4956175" y="3375025"/>
          <p14:tracePt t="43996" x="4973638" y="3340100"/>
          <p14:tracePt t="44185" x="4983163" y="3330575"/>
          <p14:tracePt t="44353" x="4973638" y="3330575"/>
          <p14:tracePt t="44385" x="4965700" y="3330575"/>
          <p14:tracePt t="44409" x="4965700" y="3313113"/>
          <p14:tracePt t="44425" x="4965700" y="3295650"/>
          <p14:tracePt t="44433" x="4965700" y="3286125"/>
          <p14:tracePt t="44465" x="4965700" y="3268663"/>
          <p14:tracePt t="44474" x="4965700" y="3259138"/>
          <p14:tracePt t="44496" x="5018088" y="3251200"/>
          <p14:tracePt t="44521" x="5133975" y="3232150"/>
          <p14:tracePt t="44546" x="5153025" y="3232150"/>
          <p14:tracePt t="44609" x="5160963" y="3232150"/>
          <p14:tracePt t="44633" x="5160963" y="3251200"/>
          <p14:tracePt t="44646" x="5160963" y="3259138"/>
          <p14:tracePt t="44672" x="5160963" y="3268663"/>
          <p14:tracePt t="44696" x="5153025" y="3286125"/>
          <p14:tracePt t="44746" x="5143500" y="3276600"/>
          <p14:tracePt t="44771" x="5143500" y="3268663"/>
          <p14:tracePt t="44796" x="5143500" y="3232150"/>
          <p14:tracePt t="44821" x="5160963" y="3197225"/>
          <p14:tracePt t="44846" x="5224463" y="3179763"/>
          <p14:tracePt t="44871" x="5268913" y="3170238"/>
          <p14:tracePt t="45025" x="5259388" y="3170238"/>
          <p14:tracePt t="45073" x="5251450" y="3170238"/>
          <p14:tracePt t="45121" x="5251450" y="3160713"/>
          <p14:tracePt t="45154" x="5259388" y="3160713"/>
          <p14:tracePt t="45161" x="5268913" y="3160713"/>
          <p14:tracePt t="45171" x="5286375" y="3160713"/>
          <p14:tracePt t="45196" x="5340350" y="3160713"/>
          <p14:tracePt t="45221" x="5375275" y="3160713"/>
          <p14:tracePt t="45246" x="5402263" y="3170238"/>
          <p14:tracePt t="45272" x="5446713" y="3224213"/>
          <p14:tracePt t="45296" x="5473700" y="3268663"/>
          <p14:tracePt t="45321" x="5500688" y="3322638"/>
          <p14:tracePt t="45346" x="5500688" y="3348038"/>
          <p14:tracePt t="45371" x="5491163" y="3384550"/>
          <p14:tracePt t="45396" x="5465763" y="3394075"/>
          <p14:tracePt t="45421" x="5438775" y="3394075"/>
          <p14:tracePt t="45447" x="5367338" y="3394075"/>
          <p14:tracePt t="45472" x="5295900" y="3357563"/>
          <p14:tracePt t="45496" x="5276850" y="3340100"/>
          <p14:tracePt t="45521" x="5268913" y="3286125"/>
          <p14:tracePt t="45546" x="5268913" y="3241675"/>
          <p14:tracePt t="45571" x="5286375" y="3187700"/>
          <p14:tracePt t="45596" x="5367338" y="3089275"/>
          <p14:tracePt t="45621" x="5438775" y="3036888"/>
          <p14:tracePt t="45646" x="5491163" y="3017838"/>
          <p14:tracePt t="45671" x="5527675" y="3017838"/>
          <p14:tracePt t="45696" x="5589588" y="3017838"/>
          <p14:tracePt t="45721" x="5680075" y="3108325"/>
          <p14:tracePt t="45746" x="5697538" y="3179763"/>
          <p14:tracePt t="45771" x="5705475" y="3224213"/>
          <p14:tracePt t="45796" x="5670550" y="3268663"/>
          <p14:tracePt t="45821" x="5608638" y="3295650"/>
          <p14:tracePt t="45846" x="5554663" y="3295650"/>
          <p14:tracePt t="45872" x="5500688" y="3295650"/>
          <p14:tracePt t="45896" x="5465763" y="3286125"/>
          <p14:tracePt t="45921" x="5411788" y="3205163"/>
          <p14:tracePt t="45946" x="5402263" y="3170238"/>
          <p14:tracePt t="45971" x="5402263" y="3098800"/>
          <p14:tracePt t="45996" x="5429250" y="3081338"/>
          <p14:tracePt t="46021" x="5491163" y="3071813"/>
          <p14:tracePt t="46046" x="5518150" y="3071813"/>
          <p14:tracePt t="46072" x="5562600" y="3098800"/>
          <p14:tracePt t="46096" x="5599113" y="3143250"/>
          <p14:tracePt t="46121" x="5626100" y="3241675"/>
          <p14:tracePt t="46146" x="5626100" y="3303588"/>
          <p14:tracePt t="46171" x="5616575" y="3357563"/>
          <p14:tracePt t="46196" x="5554663" y="3394075"/>
          <p14:tracePt t="46221" x="5500688" y="3394075"/>
          <p14:tracePt t="46246" x="5446713" y="3384550"/>
          <p14:tracePt t="46272" x="5367338" y="3348038"/>
          <p14:tracePt t="46296" x="5330825" y="3313113"/>
          <p14:tracePt t="46321" x="5268913" y="3241675"/>
          <p14:tracePt t="46346" x="5241925" y="3187700"/>
          <p14:tracePt t="46371" x="5232400" y="3160713"/>
          <p14:tracePt t="46396" x="5224463" y="3152775"/>
          <p14:tracePt t="46421" x="5224463" y="3143250"/>
          <p14:tracePt t="46446" x="5205413" y="3125788"/>
          <p14:tracePt t="46471" x="5170488" y="3081338"/>
          <p14:tracePt t="46496" x="5160963" y="3071813"/>
          <p14:tracePt t="46521" x="5153025" y="3062288"/>
          <p14:tracePt t="46546" x="5143500" y="3054350"/>
          <p14:tracePt t="46681" x="5153025" y="3081338"/>
          <p14:tracePt t="46689" x="5170488" y="3089275"/>
          <p14:tracePt t="46698" x="5197475" y="3125788"/>
          <p14:tracePt t="46721" x="5330825" y="3251200"/>
          <p14:tracePt t="46746" x="5438775" y="3340100"/>
          <p14:tracePt t="46771" x="5483225" y="3375025"/>
          <p14:tracePt t="46796" x="5510213" y="3394075"/>
          <p14:tracePt t="46821" x="5518150" y="3402013"/>
          <p14:tracePt t="46846" x="5527675" y="3411538"/>
          <p14:tracePt t="47041" x="5518150" y="3411538"/>
          <p14:tracePt t="47049" x="5500688" y="3411538"/>
          <p14:tracePt t="47071" x="5456238" y="3384550"/>
          <p14:tracePt t="47076" x="5419725" y="3348038"/>
          <p14:tracePt t="47096" x="5367338" y="3303588"/>
          <p14:tracePt t="47121" x="5259388" y="3224213"/>
          <p14:tracePt t="47146" x="5241925" y="3205163"/>
          <p14:tracePt t="47171" x="5224463" y="3187700"/>
          <p14:tracePt t="47196" x="5214938" y="3179763"/>
          <p14:tracePt t="47221" x="5197475" y="3152775"/>
          <p14:tracePt t="47246" x="5180013" y="3133725"/>
          <p14:tracePt t="47271" x="5160963" y="3108325"/>
          <p14:tracePt t="47296" x="5143500" y="3081338"/>
          <p14:tracePt t="47321" x="5116513" y="3044825"/>
          <p14:tracePt t="47346" x="5108575" y="3036888"/>
          <p14:tracePt t="47537" x="5116513" y="3036888"/>
          <p14:tracePt t="47546" x="5143500" y="3054350"/>
          <p14:tracePt t="47553" x="5187950" y="3081338"/>
          <p14:tracePt t="47571" x="5268913" y="3125788"/>
          <p14:tracePt t="47596" x="5330825" y="3170238"/>
          <p14:tracePt t="47621" x="5367338" y="3197225"/>
          <p14:tracePt t="47646" x="5419725" y="3232150"/>
          <p14:tracePt t="47671" x="5446713" y="3251200"/>
          <p14:tracePt t="47696" x="5473700" y="3268663"/>
          <p14:tracePt t="47720" x="5500688" y="3295650"/>
          <p14:tracePt t="47746" x="5537200" y="3313113"/>
          <p14:tracePt t="47771" x="5554663" y="3330575"/>
          <p14:tracePt t="47796" x="5572125" y="3348038"/>
          <p14:tracePt t="47821" x="5626100" y="3375025"/>
          <p14:tracePt t="47846" x="5670550" y="3402013"/>
          <p14:tracePt t="47871" x="5688013" y="3411538"/>
          <p14:tracePt t="47896" x="5688013" y="3419475"/>
          <p14:tracePt t="48017" x="5670550" y="3419475"/>
          <p14:tracePt t="48025" x="5661025" y="3419475"/>
          <p14:tracePt t="48045" x="5634038" y="3419475"/>
          <p14:tracePt t="48071" x="5572125" y="3375025"/>
          <p14:tracePt t="48075" x="5545138" y="3357563"/>
          <p14:tracePt t="48096" x="5491163" y="3313113"/>
          <p14:tracePt t="48121" x="5384800" y="3241675"/>
          <p14:tracePt t="48146" x="5330825" y="3170238"/>
          <p14:tracePt t="48170" x="5268913" y="3116263"/>
          <p14:tracePt t="48196" x="5232400" y="3081338"/>
          <p14:tracePt t="48221" x="5187950" y="3036888"/>
          <p14:tracePt t="48246" x="5170488" y="3017838"/>
          <p14:tracePt t="48271" x="5133975" y="2990850"/>
          <p14:tracePt t="48296" x="5108575" y="2955925"/>
          <p14:tracePt t="48320" x="5089525" y="2938463"/>
          <p14:tracePt t="48346" x="5081588" y="2919413"/>
          <p14:tracePt t="48529" x="5081588" y="2928938"/>
          <p14:tracePt t="48537" x="5099050" y="2955925"/>
          <p14:tracePt t="48546" x="5126038" y="2973388"/>
          <p14:tracePt t="48571" x="5251450" y="3054350"/>
          <p14:tracePt t="48596" x="5303838" y="3098800"/>
          <p14:tracePt t="48620" x="5322888" y="3116263"/>
          <p14:tracePt t="48645" x="5348288" y="3133725"/>
          <p14:tracePt t="48671" x="5402263" y="3179763"/>
          <p14:tracePt t="48696" x="5483225" y="3232150"/>
          <p14:tracePt t="48720" x="5510213" y="3241675"/>
          <p14:tracePt t="48770" x="5510213" y="3251200"/>
          <p14:tracePt t="48795" x="5537200" y="3268663"/>
          <p14:tracePt t="48820" x="5537200" y="3276600"/>
          <p14:tracePt t="48922" x="5545138" y="3276600"/>
          <p14:tracePt t="48953" x="5545138" y="3286125"/>
          <p14:tracePt t="48970" x="5527675" y="3286125"/>
          <p14:tracePt t="48977" x="5518150" y="3286125"/>
          <p14:tracePt t="48995" x="5510213" y="3286125"/>
          <p14:tracePt t="49020" x="5483225" y="3286125"/>
          <p14:tracePt t="49046" x="5446713" y="3276600"/>
          <p14:tracePt t="49071" x="5367338" y="3241675"/>
          <p14:tracePt t="49075" x="5340350" y="3224213"/>
          <p14:tracePt t="49096" x="5224463" y="3143250"/>
          <p14:tracePt t="49120" x="5160963" y="3089275"/>
          <p14:tracePt t="49145" x="5133975" y="3071813"/>
          <p14:tracePt t="49170" x="5108575" y="3044825"/>
          <p14:tracePt t="49196" x="5099050" y="3036888"/>
          <p14:tracePt t="49220" x="5089525" y="3027363"/>
          <p14:tracePt t="49246" x="5072063" y="3009900"/>
          <p14:tracePt t="49271" x="5054600" y="2990850"/>
          <p14:tracePt t="49296" x="5045075" y="2982913"/>
          <p14:tracePt t="49449" x="5054600" y="3000375"/>
          <p14:tracePt t="49457" x="5062538" y="3017838"/>
          <p14:tracePt t="49470" x="5081588" y="3027363"/>
          <p14:tracePt t="49495" x="5133975" y="3089275"/>
          <p14:tracePt t="49520" x="5187950" y="3125788"/>
          <p14:tracePt t="49545" x="5268913" y="3152775"/>
          <p14:tracePt t="49570" x="5394325" y="3160713"/>
          <p14:tracePt t="49595" x="5589588" y="3160713"/>
          <p14:tracePt t="49620" x="5759450" y="3098800"/>
          <p14:tracePt t="49645" x="5867400" y="2982913"/>
          <p14:tracePt t="49671" x="6037263" y="2751138"/>
          <p14:tracePt t="49696" x="6188075" y="2536825"/>
          <p14:tracePt t="49720" x="6340475" y="2411413"/>
          <p14:tracePt t="49745" x="6429375" y="2295525"/>
          <p14:tracePt t="49770" x="6465888" y="2224088"/>
          <p14:tracePt t="49795" x="6510338" y="2108200"/>
          <p14:tracePt t="49820" x="6537325" y="2054225"/>
          <p14:tracePt t="49845" x="6554788" y="2044700"/>
          <p14:tracePt t="49895" x="6554788" y="2036763"/>
          <p14:tracePt t="49920" x="6554788" y="2027238"/>
          <p14:tracePt t="49945" x="6554788" y="2017713"/>
          <p14:tracePt t="50161" x="6572250" y="2017713"/>
          <p14:tracePt t="50177" x="6599238" y="2017713"/>
          <p14:tracePt t="50185" x="6608763" y="2017713"/>
          <p14:tracePt t="50195" x="6626225" y="2017713"/>
          <p14:tracePt t="50220" x="6697663" y="2017713"/>
          <p14:tracePt t="50245" x="6813550" y="2017713"/>
          <p14:tracePt t="50270" x="6965950" y="2017713"/>
          <p14:tracePt t="50296" x="7197725" y="2017713"/>
          <p14:tracePt t="50320" x="7304088" y="2017713"/>
          <p14:tracePt t="50345" x="7473950" y="2017713"/>
          <p14:tracePt t="50370" x="7562850" y="2017713"/>
          <p14:tracePt t="50395" x="7634288" y="2017713"/>
          <p14:tracePt t="50420" x="7653338" y="2017713"/>
          <p14:tracePt t="50445" x="7661275" y="2017713"/>
          <p14:tracePt t="50495" x="7680325" y="2017713"/>
          <p14:tracePt t="50601" x="7680325" y="2044700"/>
          <p14:tracePt t="50609" x="7653338" y="2081213"/>
          <p14:tracePt t="50620" x="7634288" y="2098675"/>
          <p14:tracePt t="50645" x="7562850" y="2143125"/>
          <p14:tracePt t="50671" x="7473950" y="2197100"/>
          <p14:tracePt t="50695" x="7367588" y="2241550"/>
          <p14:tracePt t="50720" x="7296150" y="2251075"/>
          <p14:tracePt t="50745" x="7259638" y="2259013"/>
          <p14:tracePt t="50770" x="7224713" y="2268538"/>
          <p14:tracePt t="50889" x="7232650" y="2268538"/>
          <p14:tracePt t="50898" x="7277100" y="2268538"/>
          <p14:tracePt t="50905" x="7348538" y="2251075"/>
          <p14:tracePt t="50920" x="7412038" y="2224088"/>
          <p14:tracePt t="50945" x="7715250" y="2187575"/>
          <p14:tracePt t="50970" x="7777163" y="2187575"/>
          <p14:tracePt t="51073" x="7786688" y="2187575"/>
          <p14:tracePt t="51089" x="7786688" y="2205038"/>
          <p14:tracePt t="51098" x="7786688" y="2224088"/>
          <p14:tracePt t="51121" x="7769225" y="2276475"/>
          <p14:tracePt t="51145" x="7670800" y="2393950"/>
          <p14:tracePt t="51170" x="7554913" y="2455863"/>
          <p14:tracePt t="51195" x="7491413" y="2482850"/>
          <p14:tracePt t="51220" x="7466013" y="2482850"/>
          <p14:tracePt t="51245" x="7446963" y="2482850"/>
          <p14:tracePt t="51270" x="7429500" y="2401888"/>
          <p14:tracePt t="51296" x="7429500" y="2303463"/>
          <p14:tracePt t="51320" x="7429500" y="2197100"/>
          <p14:tracePt t="51345" x="7527925" y="2108200"/>
          <p14:tracePt t="51370" x="7599363" y="2081213"/>
          <p14:tracePt t="51395" x="7626350" y="2081213"/>
          <p14:tracePt t="51420" x="7634288" y="2081213"/>
          <p14:tracePt t="51445" x="7661275" y="2081213"/>
          <p14:tracePt t="51470" x="7724775" y="2125663"/>
          <p14:tracePt t="51496" x="7751763" y="2152650"/>
          <p14:tracePt t="51520" x="7751763" y="2160588"/>
          <p14:tracePt t="51545" x="7751763" y="2197100"/>
          <p14:tracePt t="51570" x="7751763" y="2232025"/>
          <p14:tracePt t="51595" x="7724775" y="2295525"/>
          <p14:tracePt t="51620" x="7643813" y="2330450"/>
          <p14:tracePt t="51645" x="7608888" y="2330450"/>
          <p14:tracePt t="51670" x="7599363" y="2330450"/>
          <p14:tracePt t="51696" x="7554913" y="2303463"/>
          <p14:tracePt t="51720" x="7554913" y="2251075"/>
          <p14:tracePt t="51745" x="7562850" y="2152650"/>
          <p14:tracePt t="51770" x="7688263" y="2054225"/>
          <p14:tracePt t="51795" x="7813675" y="2017713"/>
          <p14:tracePt t="51820" x="7867650" y="2000250"/>
          <p14:tracePt t="51845" x="7885113" y="2000250"/>
          <p14:tracePt t="51870" x="7929563" y="2027238"/>
          <p14:tracePt t="51896" x="7991475" y="2098675"/>
          <p14:tracePt t="51920" x="8027988" y="2152650"/>
          <p14:tracePt t="51945" x="8062913" y="2241550"/>
          <p14:tracePt t="51970" x="8062913" y="2295525"/>
          <p14:tracePt t="51995" x="8045450" y="2357438"/>
          <p14:tracePt t="52020" x="7974013" y="2393950"/>
          <p14:tracePt t="52045" x="7912100" y="2393950"/>
          <p14:tracePt t="52070" x="7894638" y="2393950"/>
          <p14:tracePt t="52095" x="7875588" y="2374900"/>
          <p14:tracePt t="52120" x="7875588" y="2286000"/>
          <p14:tracePt t="52145" x="7875588" y="2098675"/>
          <p14:tracePt t="52170" x="7939088" y="2000250"/>
          <p14:tracePt t="52195" x="7991475" y="1965325"/>
          <p14:tracePt t="52220" x="8045450" y="1955800"/>
          <p14:tracePt t="52245" x="8062913" y="1955800"/>
          <p14:tracePt t="52270" x="8081963" y="1955800"/>
          <p14:tracePt t="52295" x="8108950" y="2009775"/>
          <p14:tracePt t="52320" x="8126413" y="2108200"/>
          <p14:tracePt t="52345" x="8126413" y="2232025"/>
          <p14:tracePt t="52370" x="8089900" y="2330450"/>
          <p14:tracePt t="52395" x="8010525" y="2374900"/>
          <p14:tracePt t="52420" x="7939088" y="2374900"/>
          <p14:tracePt t="52445" x="7902575" y="2366963"/>
          <p14:tracePt t="52470" x="7858125" y="2330450"/>
          <p14:tracePt t="52495" x="7840663" y="2286000"/>
          <p14:tracePt t="52520" x="7840663" y="2224088"/>
          <p14:tracePt t="52545" x="7840663" y="2187575"/>
          <p14:tracePt t="52570" x="7848600" y="2170113"/>
          <p14:tracePt t="52595" x="7894638" y="2170113"/>
          <p14:tracePt t="52620" x="7929563" y="2170113"/>
          <p14:tracePt t="52670" x="7956550" y="2179638"/>
          <p14:tracePt t="52695" x="7991475" y="2232025"/>
          <p14:tracePt t="52720" x="8027988" y="2276475"/>
          <p14:tracePt t="52745" x="8037513" y="2303463"/>
          <p14:tracePt t="52770" x="8037513" y="2330450"/>
          <p14:tracePt t="52795" x="8010525" y="2366963"/>
          <p14:tracePt t="52820" x="7974013" y="2374900"/>
          <p14:tracePt t="52845" x="7966075" y="2374900"/>
          <p14:tracePt t="52870" x="7947025" y="2374900"/>
          <p14:tracePt t="52895" x="7929563" y="2374900"/>
          <p14:tracePt t="52920" x="7894638" y="2322513"/>
          <p14:tracePt t="52945" x="7885113" y="2276475"/>
          <p14:tracePt t="52970" x="7885113" y="2232025"/>
          <p14:tracePt t="52995" x="7894638" y="2197100"/>
          <p14:tracePt t="53020" x="7912100" y="2187575"/>
          <p14:tracePt t="53074" x="7929563" y="2187575"/>
          <p14:tracePt t="53095" x="7966075" y="2187575"/>
          <p14:tracePt t="53121" x="7983538" y="2214563"/>
          <p14:tracePt t="53145" x="7991475" y="2224088"/>
          <p14:tracePt t="53170" x="7991475" y="2241550"/>
          <p14:tracePt t="53195" x="7991475" y="2286000"/>
          <p14:tracePt t="53220" x="7983538" y="2303463"/>
          <p14:tracePt t="53245" x="7956550" y="2330450"/>
          <p14:tracePt t="53270" x="7920038" y="2347913"/>
          <p14:tracePt t="53295" x="7902575" y="2347913"/>
          <p14:tracePt t="53320" x="7885113" y="2347913"/>
          <p14:tracePt t="53345" x="7867650" y="2347913"/>
          <p14:tracePt t="53370" x="7840663" y="2339975"/>
          <p14:tracePt t="53395" x="7823200" y="2322513"/>
          <p14:tracePt t="53420" x="7823200" y="2303463"/>
          <p14:tracePt t="53445" x="7804150" y="2276475"/>
          <p14:tracePt t="53470" x="7759700" y="2232025"/>
          <p14:tracePt t="53495" x="7742238" y="2205038"/>
          <p14:tracePt t="53520" x="7732713" y="2197100"/>
          <p14:tracePt t="53729" x="7732713" y="2187575"/>
          <p14:tracePt t="53833" x="7732713" y="2179638"/>
          <p14:tracePt t="53841" x="7732713" y="2170113"/>
          <p14:tracePt t="53849" x="7732713" y="2160588"/>
          <p14:tracePt t="53870" x="7732713" y="2143125"/>
          <p14:tracePt t="53895" x="7732713" y="2108200"/>
          <p14:tracePt t="53920" x="7732713" y="2098675"/>
          <p14:tracePt t="53945" x="7732713" y="2089150"/>
          <p14:tracePt t="53993" x="7732713" y="2081213"/>
          <p14:tracePt t="54073" x="7732713" y="2071688"/>
          <p14:tracePt t="54081" x="7724775" y="2071688"/>
          <p14:tracePt t="54095" x="7715250" y="2062163"/>
          <p14:tracePt t="54120" x="7705725" y="2044700"/>
          <p14:tracePt t="54265" x="7715250" y="2044700"/>
          <p14:tracePt t="54273" x="7751763" y="2054225"/>
          <p14:tracePt t="54281" x="7769225" y="2054225"/>
          <p14:tracePt t="54295" x="7786688" y="2062163"/>
          <p14:tracePt t="54320" x="7804150" y="2071688"/>
          <p14:tracePt t="54370" x="7813675" y="2081213"/>
          <p14:tracePt t="54395" x="7831138" y="2089150"/>
          <p14:tracePt t="54420" x="7840663" y="2089150"/>
          <p14:tracePt t="54445" x="7848600" y="2089150"/>
          <p14:tracePt t="54470" x="7867650" y="2108200"/>
          <p14:tracePt t="54495" x="7920038" y="2143125"/>
          <p14:tracePt t="54520" x="7991475" y="2170113"/>
          <p14:tracePt t="54545" x="8018463" y="2197100"/>
          <p14:tracePt t="54570" x="8027988" y="2205038"/>
          <p14:tracePt t="54595" x="8045450" y="2224088"/>
          <p14:tracePt t="54620" x="8062913" y="2251075"/>
          <p14:tracePt t="54645" x="8072438" y="2268538"/>
          <p14:tracePt t="54695" x="8089900" y="2286000"/>
          <p14:tracePt t="54720" x="8108950" y="2303463"/>
          <p14:tracePt t="54745" x="8126413" y="2312988"/>
          <p14:tracePt t="54770" x="8143875" y="2322513"/>
          <p14:tracePt t="54905" x="8143875" y="2330450"/>
          <p14:tracePt t="54945" x="8134350" y="2330450"/>
          <p14:tracePt t="54977" x="8126413" y="2330450"/>
          <p14:tracePt t="54985" x="8116888" y="2330450"/>
          <p14:tracePt t="54994" x="8108950" y="2330450"/>
          <p14:tracePt t="55020" x="8089900" y="2330450"/>
          <p14:tracePt t="55045" x="8062913" y="2322513"/>
          <p14:tracePt t="55070" x="8037513" y="2295525"/>
          <p14:tracePt t="55074" x="8018463" y="2286000"/>
          <p14:tracePt t="55095" x="8018463" y="2268538"/>
          <p14:tracePt t="55120" x="7991475" y="2224088"/>
          <p14:tracePt t="55145" x="7983538" y="2197100"/>
          <p14:tracePt t="55170" x="7983538" y="2187575"/>
          <p14:tracePt t="55195" x="7983538" y="2170113"/>
          <p14:tracePt t="55219" x="7991475" y="2125663"/>
          <p14:tracePt t="55245" x="8010525" y="2098675"/>
          <p14:tracePt t="55270" x="8018463" y="2071688"/>
          <p14:tracePt t="55295" x="8027988" y="2071688"/>
          <p14:tracePt t="55320" x="8027988" y="2054225"/>
          <p14:tracePt t="55345" x="8054975" y="2027238"/>
          <p14:tracePt t="55370" x="8072438" y="1982788"/>
          <p14:tracePt t="55570" x="8081963" y="1982788"/>
          <p14:tracePt t="55617" x="8081963" y="1973263"/>
          <p14:tracePt t="55985" x="8081963" y="1965325"/>
          <p14:tracePt t="55993" x="8089900" y="1955800"/>
          <p14:tracePt t="56009" x="8099425" y="1955800"/>
          <p14:tracePt t="56019" x="8099425" y="1946275"/>
          <p14:tracePt t="56081" x="8108950" y="1946275"/>
          <p14:tracePt t="56113" x="8108950" y="1938338"/>
          <p14:tracePt t="56122" x="8116888" y="1938338"/>
          <p14:tracePt t="56257" x="8126413" y="1928813"/>
          <p14:tracePt t="56337" x="8126413" y="1938338"/>
          <p14:tracePt t="56353" x="8126413" y="1955800"/>
          <p14:tracePt t="56361" x="8126413" y="1965325"/>
          <p14:tracePt t="56370" x="8126413" y="1973263"/>
          <p14:tracePt t="56394" x="8116888" y="2000250"/>
          <p14:tracePt t="56419" x="8089900" y="2044700"/>
          <p14:tracePt t="56444" x="8089900" y="2054225"/>
          <p14:tracePt t="56495" x="8089900" y="2071688"/>
          <p14:tracePt t="56520" x="8081963" y="2089150"/>
          <p14:tracePt t="56544" x="8072438" y="2089150"/>
          <p14:tracePt t="56569" x="8054975" y="2116138"/>
          <p14:tracePt t="56594" x="8045450" y="2116138"/>
          <p14:tracePt t="56619" x="8037513" y="2125663"/>
          <p14:tracePt t="56698" x="8037513" y="2133600"/>
          <p14:tracePt t="56809" x="8027988" y="2133600"/>
          <p14:tracePt t="56857" x="8018463" y="2143125"/>
          <p14:tracePt t="57017" x="8027988" y="2143125"/>
          <p14:tracePt t="57025" x="8045450" y="2133600"/>
          <p14:tracePt t="57044" x="8089900" y="2089150"/>
          <p14:tracePt t="57069" x="8161338" y="2017713"/>
          <p14:tracePt t="57074" x="8170863" y="2009775"/>
          <p14:tracePt t="57094" x="8180388" y="1990725"/>
          <p14:tracePt t="57144" x="8188325" y="1990725"/>
          <p14:tracePt t="57338" x="8188325" y="1982788"/>
          <p14:tracePt t="57401" x="8180388" y="1982788"/>
          <p14:tracePt t="57409" x="8153400" y="2000250"/>
          <p14:tracePt t="57419" x="8143875" y="2009775"/>
          <p14:tracePt t="57444" x="8089900" y="2081213"/>
          <p14:tracePt t="57469" x="8045450" y="2133600"/>
          <p14:tracePt t="57494" x="8027988" y="2170113"/>
          <p14:tracePt t="57544" x="8018463" y="2170113"/>
          <p14:tracePt t="57657" x="8018463" y="2143125"/>
          <p14:tracePt t="57681" x="8018463" y="2133600"/>
          <p14:tracePt t="57698" x="8027988" y="2133600"/>
          <p14:tracePt t="58057" x="8018463" y="2133600"/>
          <p14:tracePt t="58067" x="8001000" y="2133600"/>
          <p14:tracePt t="58073" x="7991475" y="2133600"/>
          <p14:tracePt t="58177" x="7991475" y="2143125"/>
          <p14:tracePt t="58211" x="7991475" y="2152650"/>
          <p14:tracePt t="58217" x="7991475" y="2170113"/>
          <p14:tracePt t="58233" x="7983538" y="2179638"/>
          <p14:tracePt t="58244" x="7983538" y="2187575"/>
          <p14:tracePt t="58269" x="7956550" y="2224088"/>
          <p14:tracePt t="58294" x="7947025" y="2232025"/>
          <p14:tracePt t="58319" x="7939088" y="2251075"/>
          <p14:tracePt t="58344" x="7920038" y="2259013"/>
          <p14:tracePt t="58369" x="7912100" y="2276475"/>
          <p14:tracePt t="58419" x="7894638" y="2286000"/>
          <p14:tracePt t="58444" x="7875588" y="2303463"/>
          <p14:tracePt t="58469" x="7858125" y="2330450"/>
          <p14:tracePt t="58494" x="7831138" y="2384425"/>
          <p14:tracePt t="58519" x="7823200" y="2401888"/>
          <p14:tracePt t="58544" x="7804150" y="2411413"/>
          <p14:tracePt t="58569" x="7786688" y="2428875"/>
          <p14:tracePt t="58594" x="7769225" y="2455863"/>
          <p14:tracePt t="58619" x="7724775" y="2482850"/>
          <p14:tracePt t="58644" x="7697788" y="2509838"/>
          <p14:tracePt t="58669" x="7680325" y="2517775"/>
          <p14:tracePt t="58694" x="7661275" y="2517775"/>
          <p14:tracePt t="58719" x="7653338" y="2536825"/>
          <p14:tracePt t="58744" x="7626350" y="2544763"/>
          <p14:tracePt t="58769" x="7562850" y="2571750"/>
          <p14:tracePt t="58794" x="7518400" y="2589213"/>
          <p14:tracePt t="58819" x="7483475" y="2598738"/>
          <p14:tracePt t="58844" x="7439025" y="2616200"/>
          <p14:tracePt t="58869" x="7419975" y="2616200"/>
          <p14:tracePt t="58894" x="7412038" y="2625725"/>
          <p14:tracePt t="59257" x="7394575" y="2625725"/>
          <p14:tracePt t="59265" x="7385050" y="2625725"/>
          <p14:tracePt t="59281" x="7375525" y="2625725"/>
          <p14:tracePt t="59393" x="7385050" y="2616200"/>
          <p14:tracePt t="59402" x="7402513" y="2598738"/>
          <p14:tracePt t="59419" x="7456488" y="2581275"/>
          <p14:tracePt t="59444" x="7572375" y="2544763"/>
          <p14:tracePt t="59469" x="7688263" y="2517775"/>
          <p14:tracePt t="59494" x="7732713" y="2490788"/>
          <p14:tracePt t="59544" x="7751763" y="2482850"/>
          <p14:tracePt t="59569" x="7769225" y="2482850"/>
          <p14:tracePt t="59594" x="7777163" y="2482850"/>
          <p14:tracePt t="59665" x="7777163" y="2473325"/>
          <p14:tracePt t="59849" x="7796213" y="2482850"/>
          <p14:tracePt t="59857" x="7813675" y="2490788"/>
          <p14:tracePt t="59869" x="7858125" y="2500313"/>
          <p14:tracePt t="59894" x="7929563" y="2517775"/>
          <p14:tracePt t="59919" x="7947025" y="2517775"/>
          <p14:tracePt t="59978" x="7939088" y="2536825"/>
          <p14:tracePt t="59985" x="7920038" y="2536825"/>
          <p14:tracePt t="59994" x="7912100" y="2544763"/>
          <p14:tracePt t="60019" x="7848600" y="2571750"/>
          <p14:tracePt t="60044" x="7786688" y="2598738"/>
          <p14:tracePt t="60069" x="7742238" y="2616200"/>
          <p14:tracePt t="60073" x="7715250" y="2625725"/>
          <p14:tracePt t="60094" x="7688263" y="2625725"/>
          <p14:tracePt t="60119" x="7626350" y="2633663"/>
          <p14:tracePt t="60144" x="7572375" y="2633663"/>
          <p14:tracePt t="60169" x="7562850" y="2633663"/>
          <p14:tracePt t="60219" x="7554913" y="2633663"/>
          <p14:tracePt t="60244" x="7554913" y="2625725"/>
          <p14:tracePt t="60269" x="7562850" y="2589213"/>
          <p14:tracePt t="60294" x="7599363" y="2544763"/>
          <p14:tracePt t="60319" x="7670800" y="2473325"/>
          <p14:tracePt t="60344" x="7742238" y="2419350"/>
          <p14:tracePt t="60369" x="7777163" y="2384425"/>
          <p14:tracePt t="60394" x="7786688" y="2366963"/>
          <p14:tracePt t="60419" x="7804150" y="2347913"/>
          <p14:tracePt t="60506" x="7786688" y="2347913"/>
          <p14:tracePt t="60513" x="7759700" y="2366963"/>
          <p14:tracePt t="60522" x="7724775" y="2401888"/>
          <p14:tracePt t="60544" x="7661275" y="2455863"/>
          <p14:tracePt t="60569" x="7554913" y="2544763"/>
          <p14:tracePt t="60594" x="7518400" y="2581275"/>
          <p14:tracePt t="60644" x="7500938" y="2589213"/>
          <p14:tracePt t="60669" x="7473950" y="2608263"/>
          <p14:tracePt t="60694" x="7456488" y="2616200"/>
          <p14:tracePt t="60719" x="7446963" y="2625725"/>
          <p14:tracePt t="60793" x="7456488" y="2625725"/>
          <p14:tracePt t="60801" x="7473950" y="2625725"/>
          <p14:tracePt t="60819" x="7518400" y="2598738"/>
          <p14:tracePt t="60844" x="7626350" y="2571750"/>
          <p14:tracePt t="60868" x="7786688" y="2509838"/>
          <p14:tracePt t="60894" x="7875588" y="2482850"/>
          <p14:tracePt t="60919" x="7939088" y="2455863"/>
          <p14:tracePt t="60944" x="8037513" y="2428875"/>
          <p14:tracePt t="60969" x="8116888" y="2401888"/>
          <p14:tracePt t="61081" x="8089900" y="2401888"/>
          <p14:tracePt t="61089" x="8062913" y="2411413"/>
          <p14:tracePt t="61098" x="8018463" y="2438400"/>
          <p14:tracePt t="61119" x="7939088" y="2438400"/>
          <p14:tracePt t="61144" x="7777163" y="2455863"/>
          <p14:tracePt t="61169" x="7626350" y="2509838"/>
          <p14:tracePt t="61194" x="7581900" y="2517775"/>
          <p14:tracePt t="61219" x="7545388" y="2527300"/>
          <p14:tracePt t="61244" x="7527925" y="2527300"/>
          <p14:tracePt t="61269" x="7518400" y="2527300"/>
          <p14:tracePt t="61297" x="7500938" y="2527300"/>
          <p14:tracePt t="61370" x="7491413" y="2536825"/>
          <p14:tracePt t="61377" x="7491413" y="2544763"/>
          <p14:tracePt t="61394" x="7483475" y="2554288"/>
          <p14:tracePt t="61419" x="7466013" y="2598738"/>
          <p14:tracePt t="61444" x="7456488" y="2625725"/>
          <p14:tracePt t="61469" x="7439025" y="2652713"/>
          <p14:tracePt t="61494" x="7402513" y="2724150"/>
          <p14:tracePt t="61519" x="7394575" y="2759075"/>
          <p14:tracePt t="61544" x="7375525" y="2776538"/>
          <p14:tracePt t="61569" x="7375525" y="2786063"/>
          <p14:tracePt t="61641" x="7367588" y="2795588"/>
          <p14:tracePt t="61657" x="7367588" y="2813050"/>
          <p14:tracePt t="61681" x="7358063" y="2813050"/>
          <p14:tracePt t="61693" x="7348538" y="2822575"/>
          <p14:tracePt t="61719" x="7348538" y="2830513"/>
          <p14:tracePt t="62153" x="7348538" y="2813050"/>
          <p14:tracePt t="62161" x="7358063" y="2803525"/>
          <p14:tracePt t="62177" x="7367588" y="2776538"/>
          <p14:tracePt t="62194" x="7394575" y="2741613"/>
          <p14:tracePt t="62219" x="7439025" y="2705100"/>
          <p14:tracePt t="62244" x="7466013" y="2679700"/>
          <p14:tracePt t="62268" x="7483475" y="2670175"/>
          <p14:tracePt t="62294" x="7545388" y="2625725"/>
          <p14:tracePt t="62320" x="7634288" y="2581275"/>
          <p14:tracePt t="62343" x="7653338" y="2562225"/>
          <p14:tracePt t="62368" x="7661275" y="2554288"/>
          <p14:tracePt t="62425" x="7670800" y="2544763"/>
          <p14:tracePt t="62443" x="7688263" y="2536825"/>
          <p14:tracePt t="62585" x="7697788" y="2536825"/>
          <p14:tracePt t="62594" x="7697788" y="2544763"/>
          <p14:tracePt t="62601" x="7697788" y="2562225"/>
          <p14:tracePt t="62618" x="7680325" y="2616200"/>
          <p14:tracePt t="62643" x="7634288" y="2697163"/>
          <p14:tracePt t="62669" x="7608888" y="2751138"/>
          <p14:tracePt t="62694" x="7572375" y="2786063"/>
          <p14:tracePt t="62718" x="7554913" y="2813050"/>
          <p14:tracePt t="62744" x="7554913" y="2822575"/>
          <p14:tracePt t="62768" x="7554913" y="2840038"/>
          <p14:tracePt t="62793" x="7554913" y="2857500"/>
          <p14:tracePt t="62818" x="7554913" y="2874963"/>
          <p14:tracePt t="62843" x="7554913" y="2911475"/>
          <p14:tracePt t="62868" x="7554913" y="2938463"/>
          <p14:tracePt t="62893" x="7562850" y="2938463"/>
          <p14:tracePt t="62953" x="7572375" y="2938463"/>
          <p14:tracePt t="62969" x="7581900" y="2946400"/>
          <p14:tracePt t="62993" x="7589838" y="2946400"/>
          <p14:tracePt t="63049" x="7599363" y="2946400"/>
          <p14:tracePt t="63057" x="7608888" y="2946400"/>
          <p14:tracePt t="63073" x="7626350" y="2946400"/>
          <p14:tracePt t="63094" x="7680325" y="2928938"/>
          <p14:tracePt t="63118" x="7724775" y="2894013"/>
          <p14:tracePt t="63144" x="7732713" y="2884488"/>
          <p14:tracePt t="63168" x="7742238" y="2874963"/>
          <p14:tracePt t="63193" x="7751763" y="2847975"/>
          <p14:tracePt t="63218" x="7777163" y="2830513"/>
          <p14:tracePt t="63243" x="7823200" y="2803525"/>
          <p14:tracePt t="63270" x="7848600" y="2795588"/>
          <p14:tracePt t="63293" x="7858125" y="2786063"/>
          <p14:tracePt t="63319" x="7902575" y="2751138"/>
          <p14:tracePt t="63344" x="7947025" y="2679700"/>
          <p14:tracePt t="63368" x="7956550" y="2652713"/>
          <p14:tracePt t="63393" x="7983538" y="2608263"/>
          <p14:tracePt t="63418" x="7991475" y="2589213"/>
          <p14:tracePt t="63443" x="8010525" y="2562225"/>
          <p14:tracePt t="63497" x="8018463" y="2562225"/>
          <p14:tracePt t="63522" x="8027988" y="2562225"/>
          <p14:tracePt t="63544" x="8037513" y="2554288"/>
          <p14:tracePt t="63571" x="8045450" y="2554288"/>
          <p14:tracePt t="63593" x="8054975" y="2544763"/>
          <p14:tracePt t="63618" x="8089900" y="2536825"/>
          <p14:tracePt t="63643" x="8153400" y="2536825"/>
          <p14:tracePt t="63668" x="8232775" y="2509838"/>
          <p14:tracePt t="63693" x="8277225" y="2500313"/>
          <p14:tracePt t="63865" x="8296275" y="2500313"/>
          <p14:tracePt t="63873" x="8296275" y="2509838"/>
          <p14:tracePt t="63893" x="8331200" y="2544763"/>
          <p14:tracePt t="63918" x="8367713" y="2581275"/>
          <p14:tracePt t="63943" x="8385175" y="2589213"/>
          <p14:tracePt t="63968" x="8394700" y="2608263"/>
          <p14:tracePt t="63993" x="8420100" y="2643188"/>
          <p14:tracePt t="64018" x="8420100" y="2652713"/>
          <p14:tracePt t="64043" x="8429625" y="2670175"/>
          <p14:tracePt t="64068" x="8456613" y="2687638"/>
          <p14:tracePt t="64073" x="8474075" y="2705100"/>
          <p14:tracePt t="64093" x="8510588" y="2751138"/>
          <p14:tracePt t="64118" x="8562975" y="2795588"/>
          <p14:tracePt t="64143" x="8582025" y="2822575"/>
          <p14:tracePt t="64168" x="8589963" y="2822575"/>
          <p14:tracePt t="64193" x="8616950" y="2857500"/>
          <p14:tracePt t="64218" x="8634413" y="2874963"/>
          <p14:tracePt t="64268" x="8643938" y="2874963"/>
          <p14:tracePt t="64293" x="8661400" y="2884488"/>
          <p14:tracePt t="64318" x="8670925" y="2901950"/>
          <p14:tracePt t="64481" x="8661400" y="2901950"/>
          <p14:tracePt t="64489" x="8653463" y="2911475"/>
          <p14:tracePt t="64498" x="8634413" y="2919413"/>
          <p14:tracePt t="64519" x="8616950" y="2919413"/>
          <p14:tracePt t="64544" x="8572500" y="2919413"/>
          <p14:tracePt t="64568" x="8528050" y="2928938"/>
          <p14:tracePt t="64571" x="8510588" y="2928938"/>
          <p14:tracePt t="64593" x="8474075" y="2928938"/>
          <p14:tracePt t="64618" x="8447088" y="2928938"/>
          <p14:tracePt t="64643" x="8429625" y="2928938"/>
          <p14:tracePt t="64668" x="8394700" y="2928938"/>
          <p14:tracePt t="64693" x="8331200" y="2911475"/>
          <p14:tracePt t="64718" x="8296275" y="2901950"/>
          <p14:tracePt t="64743" x="8242300" y="2884488"/>
          <p14:tracePt t="64768" x="8205788" y="2867025"/>
          <p14:tracePt t="64793" x="8180388" y="2857500"/>
          <p14:tracePt t="64843" x="8170863" y="2847975"/>
          <p14:tracePt t="64873" x="8170863" y="2840038"/>
          <p14:tracePt t="64913" x="8170863" y="2830513"/>
          <p14:tracePt t="64922" x="8170863" y="2822575"/>
          <p14:tracePt t="64943" x="8180388" y="2813050"/>
          <p14:tracePt t="64968" x="8188325" y="2803525"/>
          <p14:tracePt t="64993" x="8215313" y="2751138"/>
          <p14:tracePt t="65018" x="8242300" y="2714625"/>
          <p14:tracePt t="65043" x="8259763" y="2660650"/>
          <p14:tracePt t="65068" x="8286750" y="2616200"/>
          <p14:tracePt t="65072" x="8286750" y="2598738"/>
          <p14:tracePt t="65093" x="8296275" y="2589213"/>
          <p14:tracePt t="65210" x="8286750" y="2589213"/>
          <p14:tracePt t="65217" x="8277225" y="2589213"/>
          <p14:tracePt t="65225" x="8269288" y="2589213"/>
          <p14:tracePt t="65243" x="8242300" y="2589213"/>
          <p14:tracePt t="65268" x="8215313" y="2608263"/>
          <p14:tracePt t="65293" x="8188325" y="2625725"/>
          <p14:tracePt t="65318" x="8153400" y="2652713"/>
          <p14:tracePt t="65343" x="8126413" y="2660650"/>
          <p14:tracePt t="65368" x="8116888" y="2670175"/>
          <p14:tracePt t="65505" x="8126413" y="2670175"/>
          <p14:tracePt t="65513" x="8134350" y="2670175"/>
          <p14:tracePt t="65522" x="8161338" y="2670175"/>
          <p14:tracePt t="65544" x="8205788" y="2660650"/>
          <p14:tracePt t="65568" x="8277225" y="2625725"/>
          <p14:tracePt t="65571" x="8304213" y="2616200"/>
          <p14:tracePt t="65593" x="8367713" y="2589213"/>
          <p14:tracePt t="65618" x="8412163" y="2562225"/>
          <p14:tracePt t="65643" x="8456613" y="2544763"/>
          <p14:tracePt t="65668" x="8483600" y="2536825"/>
          <p14:tracePt t="65693" x="8491538" y="2536825"/>
          <p14:tracePt t="65718" x="8501063" y="2536825"/>
          <p14:tracePt t="65743" x="8510588" y="2536825"/>
          <p14:tracePt t="65768" x="8528050" y="2536825"/>
          <p14:tracePt t="65793" x="8545513" y="2527300"/>
          <p14:tracePt t="65841" x="8545513" y="2517775"/>
          <p14:tracePt t="65961" x="8537575" y="2527300"/>
          <p14:tracePt t="65970" x="8537575" y="2544763"/>
          <p14:tracePt t="65977" x="8528050" y="2554288"/>
          <p14:tracePt t="65993" x="8510588" y="2598738"/>
          <p14:tracePt t="66018" x="8491538" y="2633663"/>
          <p14:tracePt t="66043" x="8474075" y="2670175"/>
          <p14:tracePt t="66068" x="8474075" y="2705100"/>
          <p14:tracePt t="66093" x="8474075" y="2759075"/>
          <p14:tracePt t="66118" x="8474075" y="2822575"/>
          <p14:tracePt t="66143" x="8474075" y="2840038"/>
          <p14:tracePt t="66168" x="8474075" y="2874963"/>
          <p14:tracePt t="66193" x="8474075" y="2911475"/>
          <p14:tracePt t="66289" x="8483600" y="2911475"/>
          <p14:tracePt t="66297" x="8501063" y="2901950"/>
          <p14:tracePt t="66318" x="8545513" y="2830513"/>
          <p14:tracePt t="66343" x="8589963" y="2714625"/>
          <p14:tracePt t="66368" x="8634413" y="2643188"/>
          <p14:tracePt t="66393" x="8653463" y="2581275"/>
          <p14:tracePt t="66418" x="8661400" y="2544763"/>
          <p14:tracePt t="66443" x="8680450" y="2517775"/>
          <p14:tracePt t="66468" x="8688388" y="2473325"/>
          <p14:tracePt t="66493" x="8697913" y="2438400"/>
          <p14:tracePt t="66518" x="8697913" y="2419350"/>
          <p14:tracePt t="66543" x="8697913" y="2411413"/>
          <p14:tracePt t="66601" x="8688388" y="2411413"/>
          <p14:tracePt t="66618" x="8670925" y="2411413"/>
          <p14:tracePt t="66633" x="8653463" y="2411413"/>
          <p14:tracePt t="66649" x="8626475" y="2419350"/>
          <p14:tracePt t="66668" x="8582025" y="2428875"/>
          <p14:tracePt t="66693" x="8537575" y="2465388"/>
          <p14:tracePt t="66718" x="8501063" y="2490788"/>
          <p14:tracePt t="66744" x="8483600" y="2517775"/>
          <p14:tracePt t="66768" x="8474075" y="2536825"/>
          <p14:tracePt t="66793" x="8466138" y="2581275"/>
          <p14:tracePt t="66818" x="8466138" y="2616200"/>
          <p14:tracePt t="66843" x="8456613" y="2670175"/>
          <p14:tracePt t="66868" x="8456613" y="2679700"/>
          <p14:tracePt t="66893" x="8456613" y="2687638"/>
          <p14:tracePt t="66918" x="8456613" y="2697163"/>
          <p14:tracePt t="66943" x="8456613" y="2705100"/>
          <p14:tracePt t="66968" x="8456613" y="2714625"/>
          <p14:tracePt t="66993" x="8474075" y="2724150"/>
          <p14:tracePt t="67018" x="8501063" y="2732088"/>
          <p14:tracePt t="67043" x="8518525" y="2741613"/>
          <p14:tracePt t="67068" x="8528050" y="2741613"/>
          <p14:tracePt t="67072" x="8537575" y="2751138"/>
          <p14:tracePt t="67093" x="8545513" y="2759075"/>
          <p14:tracePt t="67118" x="8562975" y="2776538"/>
          <p14:tracePt t="67143" x="8589963" y="2795588"/>
          <p14:tracePt t="67168" x="8616950" y="2803525"/>
          <p14:tracePt t="67193" x="8616950" y="2813050"/>
          <p14:tracePt t="67243" x="8616950" y="2830513"/>
          <p14:tracePt t="67305" x="8616950" y="2840038"/>
          <p14:tracePt t="67329" x="8616950" y="2847975"/>
          <p14:tracePt t="67343" x="8616950" y="2857500"/>
          <p14:tracePt t="67368" x="8626475" y="2884488"/>
          <p14:tracePt t="67393" x="8626475" y="2894013"/>
          <p14:tracePt t="67546" x="8626475" y="2901950"/>
          <p14:tracePt t="67577" x="8616950" y="2901950"/>
          <p14:tracePt t="67633" x="8609013" y="2901950"/>
          <p14:tracePt t="67657" x="8599488" y="2901950"/>
          <p14:tracePt t="67697" x="8589963" y="2901950"/>
          <p14:tracePt t="67938" x="8589963" y="2894013"/>
          <p14:tracePt t="67961" x="8589963" y="2884488"/>
          <p14:tracePt t="67970" x="8589963" y="2874963"/>
          <p14:tracePt t="67985" x="8589963" y="2867025"/>
          <p14:tracePt t="67994" x="8599488" y="2867025"/>
          <p14:tracePt t="68018" x="8609013" y="2840038"/>
          <p14:tracePt t="68043" x="8626475" y="2803525"/>
          <p14:tracePt t="68068" x="8643938" y="2741613"/>
          <p14:tracePt t="68072" x="8653463" y="2732088"/>
          <p14:tracePt t="68093" x="8661400" y="2714625"/>
          <p14:tracePt t="68118" x="8661400" y="2705100"/>
          <p14:tracePt t="68143" x="8697913" y="2687638"/>
          <p14:tracePt t="68168" x="8732838" y="2670175"/>
          <p14:tracePt t="68192" x="8751888" y="2670175"/>
          <p14:tracePt t="68218" x="8759825" y="2660650"/>
          <p14:tracePt t="68242" x="8777288" y="2660650"/>
          <p14:tracePt t="68268" x="8840788" y="2660650"/>
          <p14:tracePt t="68293" x="8848725" y="2660650"/>
          <p14:tracePt t="68343" x="8867775" y="2660650"/>
          <p14:tracePt t="68368" x="8929688" y="2687638"/>
          <p14:tracePt t="68393" x="8983663" y="2714625"/>
          <p14:tracePt t="68418" x="8983663" y="2724150"/>
          <p14:tracePt t="68473" x="8983663" y="2732088"/>
          <p14:tracePt t="68493" x="8983663" y="2751138"/>
          <p14:tracePt t="68518" x="8983663" y="2768600"/>
          <p14:tracePt t="68543" x="8983663" y="2776538"/>
          <p14:tracePt t="68568" x="8983663" y="2786063"/>
          <p14:tracePt t="68592" x="8974138" y="2803525"/>
          <p14:tracePt t="68617" x="8956675" y="2840038"/>
          <p14:tracePt t="68643" x="8956675" y="2847975"/>
          <p14:tracePt t="68692" x="8939213" y="2857500"/>
          <p14:tracePt t="68718" x="8929688" y="2857500"/>
          <p14:tracePt t="68743" x="8920163" y="2857500"/>
          <p14:tracePt t="68768" x="8912225" y="2857500"/>
          <p14:tracePt t="68793" x="8885238" y="2857500"/>
          <p14:tracePt t="68818" x="8875713" y="2840038"/>
          <p14:tracePt t="68843" x="8875713" y="2822575"/>
          <p14:tracePt t="68868" x="8875713" y="2803525"/>
          <p14:tracePt t="68892" x="8875713" y="2786063"/>
          <p14:tracePt t="68918" x="8885238" y="2768600"/>
          <p14:tracePt t="68995" x="8894763" y="2768600"/>
          <p14:tracePt t="69009" x="8902700" y="2768600"/>
          <p14:tracePt t="69018" x="8912225" y="2768600"/>
          <p14:tracePt t="69043" x="8920163" y="2768600"/>
          <p14:tracePt t="69067" x="8929688" y="2776538"/>
          <p14:tracePt t="69097" x="8929688" y="2786063"/>
          <p14:tracePt t="69117" x="8929688" y="2795588"/>
          <p14:tracePt t="69143" x="8920163" y="2813050"/>
          <p14:tracePt t="69168" x="8902700" y="2822575"/>
          <p14:tracePt t="69192" x="8894763" y="2822575"/>
          <p14:tracePt t="69217" x="8858250" y="2822575"/>
          <p14:tracePt t="69242" x="8840788" y="2795588"/>
          <p14:tracePt t="69268" x="8840788" y="2759075"/>
          <p14:tracePt t="69292" x="8840788" y="2741613"/>
          <p14:tracePt t="69317" x="8840788" y="2732088"/>
          <p14:tracePt t="69342" x="8885238" y="2732088"/>
          <p14:tracePt t="69368" x="8929688" y="2732088"/>
          <p14:tracePt t="69392" x="8947150" y="2741613"/>
          <p14:tracePt t="69417" x="8956675" y="2768600"/>
          <p14:tracePt t="69442" x="8956675" y="2795588"/>
          <p14:tracePt t="69467" x="8956675" y="2830513"/>
          <p14:tracePt t="69492" x="8947150" y="2857500"/>
          <p14:tracePt t="69517" x="8929688" y="2857500"/>
          <p14:tracePt t="69595" x="8920163" y="2857500"/>
          <p14:tracePt t="69609" x="8912225" y="2857500"/>
          <p14:tracePt t="69625" x="8912225" y="2840038"/>
          <p14:tracePt t="69642" x="8912225" y="2830513"/>
          <p14:tracePt t="69667" x="8912225" y="2822575"/>
          <p14:tracePt t="69692" x="8920163" y="2822575"/>
          <p14:tracePt t="69718" x="8929688" y="2822575"/>
          <p14:tracePt t="69743" x="8966200" y="2822575"/>
          <p14:tracePt t="69767" x="8983663" y="2830513"/>
          <p14:tracePt t="69792" x="8991600" y="2840038"/>
          <p14:tracePt t="69817" x="8991600" y="2857500"/>
          <p14:tracePt t="69842" x="8991600" y="2894013"/>
          <p14:tracePt t="69867" x="8983663" y="2919413"/>
          <p14:tracePt t="69892" x="8956675" y="2928938"/>
          <p14:tracePt t="69917" x="8939213" y="2928938"/>
          <p14:tracePt t="69943" x="8920163" y="2928938"/>
          <p14:tracePt t="69967" x="8902700" y="2911475"/>
          <p14:tracePt t="69992" x="8894763" y="2857500"/>
          <p14:tracePt t="70017" x="8894763" y="2776538"/>
          <p14:tracePt t="70042" x="8912225" y="2768600"/>
          <p14:tracePt t="70067" x="8920163" y="2768600"/>
          <p14:tracePt t="70092" x="8929688" y="2768600"/>
          <p14:tracePt t="70117" x="8939213" y="2776538"/>
          <p14:tracePt t="70143" x="8947150" y="2786063"/>
          <p14:tracePt t="70168" x="8956675" y="2803525"/>
          <p14:tracePt t="70192" x="8956675" y="2822575"/>
          <p14:tracePt t="70217" x="8956675" y="2857500"/>
          <p14:tracePt t="70242" x="8956675" y="2874963"/>
          <p14:tracePt t="70353" x="8956675" y="2867025"/>
          <p14:tracePt t="70370" x="8956675" y="2857500"/>
          <p14:tracePt t="70418" x="8956675" y="2847975"/>
          <p14:tracePt t="70449" x="8956675" y="2840038"/>
          <p14:tracePt t="70465" x="8966200" y="2840038"/>
          <p14:tracePt t="70481" x="8974138" y="2840038"/>
          <p14:tracePt t="70513" x="8983663" y="2840038"/>
          <p14:tracePt t="70521" x="8991600" y="2840038"/>
          <p14:tracePt t="70546" x="9001125" y="2840038"/>
          <p14:tracePt t="70567" x="9010650" y="2840038"/>
          <p14:tracePt t="70602" x="9018588" y="2840038"/>
          <p14:tracePt t="71233" x="9001125" y="2840038"/>
          <p14:tracePt t="71242" x="8991600" y="2840038"/>
          <p14:tracePt t="71249" x="8974138" y="2840038"/>
          <p14:tracePt t="71267" x="8947150" y="2840038"/>
          <p14:tracePt t="71292" x="8912225" y="2840038"/>
          <p14:tracePt t="71317" x="8885238" y="2840038"/>
          <p14:tracePt t="71342" x="8875713" y="2840038"/>
          <p14:tracePt t="71401" x="8867775" y="2840038"/>
          <p14:tracePt t="71417" x="8858250" y="2840038"/>
          <p14:tracePt t="71442" x="8848725" y="2840038"/>
          <p14:tracePt t="71473" x="8840788" y="2840038"/>
          <p14:tracePt t="71642" x="8848725" y="2840038"/>
          <p14:tracePt t="71650" x="8858250" y="2857500"/>
          <p14:tracePt t="71667" x="8867775" y="2884488"/>
          <p14:tracePt t="71692" x="8885238" y="2919413"/>
          <p14:tracePt t="71717" x="8894763" y="2938463"/>
          <p14:tracePt t="71742" x="8894763" y="2955925"/>
          <p14:tracePt t="71767" x="8894763" y="2990850"/>
          <p14:tracePt t="71792" x="8894763" y="3027363"/>
          <p14:tracePt t="71817" x="8894763" y="3089275"/>
          <p14:tracePt t="71842" x="8894763" y="3125788"/>
          <p14:tracePt t="71867" x="8885238" y="3160713"/>
          <p14:tracePt t="71917" x="8875713" y="3187700"/>
          <p14:tracePt t="71943" x="8858250" y="3232150"/>
          <p14:tracePt t="71967" x="8840788" y="3268663"/>
          <p14:tracePt t="71992" x="8831263" y="3276600"/>
          <p14:tracePt t="72042" x="8831263" y="3286125"/>
          <p14:tracePt t="72067" x="8823325" y="3286125"/>
          <p14:tracePt t="72092" x="8796338" y="3286125"/>
          <p14:tracePt t="72142" x="8796338" y="3295650"/>
          <p14:tracePt t="72218" x="8796338" y="3303588"/>
          <p14:tracePt t="72225" x="8786813" y="3322638"/>
          <p14:tracePt t="72243" x="8786813" y="3348038"/>
          <p14:tracePt t="72267" x="8786813" y="3384550"/>
          <p14:tracePt t="72292" x="8777288" y="3411538"/>
          <p14:tracePt t="72317" x="8769350" y="3419475"/>
          <p14:tracePt t="72342" x="8769350" y="3446463"/>
          <p14:tracePt t="72367" x="8769350" y="3455988"/>
          <p14:tracePt t="72529" x="8759825" y="3465513"/>
          <p14:tracePt t="72538" x="8751888" y="3473450"/>
          <p14:tracePt t="72546" x="8742363" y="3473450"/>
          <p14:tracePt t="72567" x="8724900" y="3482975"/>
          <p14:tracePt t="72618" x="8715375" y="3482975"/>
          <p14:tracePt t="72649" x="8697913" y="3482975"/>
          <p14:tracePt t="72665" x="8688388" y="3482975"/>
          <p14:tracePt t="72673" x="8680450" y="3473450"/>
          <p14:tracePt t="72692" x="8680450" y="3465513"/>
          <p14:tracePt t="72717" x="8661400" y="3429000"/>
          <p14:tracePt t="72742" x="8661400" y="3411538"/>
          <p14:tracePt t="72768" x="8661400" y="3402013"/>
          <p14:tracePt t="72792" x="8661400" y="3384550"/>
          <p14:tracePt t="72817" x="8661400" y="3367088"/>
          <p14:tracePt t="72945" x="8653463" y="3357563"/>
          <p14:tracePt t="72961" x="8653463" y="3348038"/>
          <p14:tracePt t="73017" x="8643938" y="3348038"/>
          <p14:tracePt t="73042" x="8626475" y="3348038"/>
          <p14:tracePt t="73049" x="8616950" y="3348038"/>
          <p14:tracePt t="73105" x="8609013" y="3348038"/>
          <p14:tracePt t="73113" x="8599488" y="3357563"/>
          <p14:tracePt t="73122" x="8599488" y="3367088"/>
          <p14:tracePt t="73142" x="8599488" y="3394075"/>
          <p14:tracePt t="73167" x="8582025" y="3446463"/>
          <p14:tracePt t="73192" x="8572500" y="3490913"/>
          <p14:tracePt t="73217" x="8572500" y="3608388"/>
          <p14:tracePt t="73242" x="8572500" y="3633788"/>
          <p14:tracePt t="73321" x="8572500" y="3643313"/>
          <p14:tracePt t="73337" x="8572500" y="3652838"/>
          <p14:tracePt t="73442" x="8572500" y="3660775"/>
          <p14:tracePt t="73457" x="8572500" y="3679825"/>
          <p14:tracePt t="73467" x="8582025" y="3687763"/>
          <p14:tracePt t="73492" x="8599488" y="3714750"/>
          <p14:tracePt t="73517" x="8609013" y="3724275"/>
          <p14:tracePt t="73665" x="8599488" y="3724275"/>
          <p14:tracePt t="73689" x="8589963" y="3724275"/>
          <p14:tracePt t="73713" x="8582025" y="3724275"/>
          <p14:tracePt t="73722" x="8582025" y="3714750"/>
          <p14:tracePt t="73742" x="8572500" y="3714750"/>
          <p14:tracePt t="73767" x="8555038" y="3705225"/>
          <p14:tracePt t="73792" x="8545513" y="3697288"/>
          <p14:tracePt t="73817" x="8537575" y="3687763"/>
          <p14:tracePt t="73842" x="8528050" y="3670300"/>
          <p14:tracePt t="74105" x="8528050" y="3652838"/>
          <p14:tracePt t="74218" x="8518525" y="3633788"/>
          <p14:tracePt t="74250" x="8510588" y="3633788"/>
          <p14:tracePt t="74265" x="8510588" y="3625850"/>
          <p14:tracePt t="74282" x="8501063" y="3625850"/>
          <p14:tracePt t="74297" x="8491538" y="3616325"/>
          <p14:tracePt t="74337" x="8483600" y="3616325"/>
          <p14:tracePt t="74370" x="8466138" y="3608388"/>
          <p14:tracePt t="74449" x="8456613" y="3608388"/>
          <p14:tracePt t="74481" x="8456613" y="3598863"/>
          <p14:tracePt t="74553" x="8447088" y="3598863"/>
          <p14:tracePt t="74697" x="8447088" y="3589338"/>
          <p14:tracePt t="74737" x="8466138" y="3581400"/>
          <p14:tracePt t="74753" x="8491538" y="3581400"/>
          <p14:tracePt t="74767" x="8510588" y="3571875"/>
          <p14:tracePt t="74792" x="8537575" y="3571875"/>
          <p14:tracePt t="74817" x="8555038" y="3571875"/>
          <p14:tracePt t="74881" x="8545513" y="3571875"/>
          <p14:tracePt t="74898" x="8528050" y="3571875"/>
          <p14:tracePt t="74921" x="8510588" y="3571875"/>
          <p14:tracePt t="74942" x="8501063" y="3571875"/>
          <p14:tracePt t="74967" x="8491538" y="3571875"/>
          <p14:tracePt t="74992" x="8474075" y="3581400"/>
          <p14:tracePt t="75019" x="8456613" y="3581400"/>
          <p14:tracePt t="75153" x="8456613" y="3571875"/>
          <p14:tracePt t="75210" x="8466138" y="3562350"/>
          <p14:tracePt t="75242" x="8474075" y="3562350"/>
          <p14:tracePt t="75265" x="8483600" y="3562350"/>
          <p14:tracePt t="75273" x="8501063" y="3562350"/>
          <p14:tracePt t="75292" x="8510588" y="3571875"/>
          <p14:tracePt t="75337" x="8528050" y="3571875"/>
          <p14:tracePt t="75346" x="8537575" y="3571875"/>
          <p14:tracePt t="75367" x="8555038" y="3571875"/>
          <p14:tracePt t="75392" x="8616950" y="3571875"/>
          <p14:tracePt t="75417" x="8626475" y="3571875"/>
          <p14:tracePt t="75553" x="8616950" y="3571875"/>
          <p14:tracePt t="75562" x="8609013" y="3571875"/>
          <p14:tracePt t="75577" x="8599488" y="3571875"/>
          <p14:tracePt t="75610" x="8589963" y="3562350"/>
          <p14:tracePt t="75619" x="8582025" y="3562350"/>
          <p14:tracePt t="75642" x="8572500" y="3562350"/>
          <p14:tracePt t="75676" x="8562975" y="3554413"/>
          <p14:tracePt t="75692" x="8555038" y="3544888"/>
          <p14:tracePt t="75717" x="8545513" y="3544888"/>
          <p14:tracePt t="75742" x="8528050" y="3544888"/>
          <p14:tracePt t="75767" x="8510588" y="3544888"/>
          <p14:tracePt t="75792" x="8491538" y="3544888"/>
          <p14:tracePt t="75817" x="8474075" y="3544888"/>
          <p14:tracePt t="75842" x="8429625" y="3544888"/>
          <p14:tracePt t="75867" x="8385175" y="3562350"/>
          <p14:tracePt t="75892" x="8323263" y="3589338"/>
          <p14:tracePt t="75916" x="8251825" y="3616325"/>
          <p14:tracePt t="75942" x="8205788" y="3633788"/>
          <p14:tracePt t="75967" x="8188325" y="3633788"/>
          <p14:tracePt t="75992" x="8180388" y="3643313"/>
          <p14:tracePt t="76050" x="8170863" y="3643313"/>
          <p14:tracePt t="76067" x="8161338" y="3643313"/>
          <p14:tracePt t="76081" x="8161338" y="3652838"/>
          <p14:tracePt t="76266" x="8180388" y="3643313"/>
          <p14:tracePt t="76274" x="8188325" y="3643313"/>
          <p14:tracePt t="76292" x="8215313" y="3625850"/>
          <p14:tracePt t="76316" x="8242300" y="3608388"/>
          <p14:tracePt t="76341" x="8286750" y="3571875"/>
          <p14:tracePt t="76366" x="8304213" y="3554413"/>
          <p14:tracePt t="76392" x="8313738" y="3544888"/>
          <p14:tracePt t="76417" x="8348663" y="3527425"/>
          <p14:tracePt t="76441" x="8385175" y="3509963"/>
          <p14:tracePt t="76545" x="8358188" y="3509963"/>
          <p14:tracePt t="76554" x="8323263" y="3536950"/>
          <p14:tracePt t="76566" x="8296275" y="3544888"/>
          <p14:tracePt t="76592" x="8215313" y="3581400"/>
          <p14:tracePt t="76617" x="8170863" y="3598863"/>
          <p14:tracePt t="76641" x="8143875" y="3616325"/>
          <p14:tracePt t="76666" x="8126413" y="3625850"/>
          <p14:tracePt t="76691" x="8089900" y="3643313"/>
          <p14:tracePt t="76716" x="8037513" y="3660775"/>
          <p14:tracePt t="76742" x="8027988" y="3679825"/>
          <p14:tracePt t="76766" x="8010525" y="3687763"/>
          <p14:tracePt t="76993" x="8010525" y="3670300"/>
          <p14:tracePt t="77002" x="8010525" y="3652838"/>
          <p14:tracePt t="77019" x="8010525" y="3633788"/>
          <p14:tracePt t="77041" x="8018463" y="3598863"/>
          <p14:tracePt t="77066" x="8045450" y="3571875"/>
          <p14:tracePt t="77091" x="8054975" y="3571875"/>
          <p14:tracePt t="77145" x="8062913" y="3571875"/>
          <p14:tracePt t="77153" x="8062913" y="3562350"/>
          <p14:tracePt t="77166" x="8081963" y="3562350"/>
          <p14:tracePt t="77192" x="8108950" y="3562350"/>
          <p14:tracePt t="77216" x="8116888" y="3562350"/>
          <p14:tracePt t="77281" x="8126413" y="3562350"/>
          <p14:tracePt t="77291" x="8134350" y="3562350"/>
          <p14:tracePt t="77316" x="8143875" y="3562350"/>
          <p14:tracePt t="77341" x="8143875" y="3571875"/>
          <p14:tracePt t="77367" x="8143875" y="3589338"/>
          <p14:tracePt t="77392" x="8143875" y="3625850"/>
          <p14:tracePt t="77416" x="8134350" y="3643313"/>
          <p14:tracePt t="77441" x="8116888" y="3652838"/>
          <p14:tracePt t="77466" x="8099425" y="3660775"/>
          <p14:tracePt t="77491" x="8089900" y="3660775"/>
          <p14:tracePt t="77516" x="8081963" y="3660775"/>
          <p14:tracePt t="77541" x="8072438" y="3660775"/>
          <p14:tracePt t="77566" x="8054975" y="3660775"/>
          <p14:tracePt t="77594" x="8054975" y="3652838"/>
          <p14:tracePt t="77619" x="8054975" y="3643313"/>
          <p14:tracePt t="77641" x="8054975" y="3616325"/>
          <p14:tracePt t="77666" x="8054975" y="3608388"/>
          <p14:tracePt t="77691" x="8054975" y="3598863"/>
          <p14:tracePt t="77716" x="8062913" y="3589338"/>
          <p14:tracePt t="77741" x="8081963" y="3581400"/>
          <p14:tracePt t="77766" x="8099425" y="3581400"/>
          <p14:tracePt t="77792" x="8116888" y="3581400"/>
          <p14:tracePt t="77842" x="8126413" y="3581400"/>
          <p14:tracePt t="77866" x="8134350" y="3589338"/>
          <p14:tracePt t="77891" x="8143875" y="3625850"/>
          <p14:tracePt t="77916" x="8143875" y="3660775"/>
          <p14:tracePt t="77941" x="8143875" y="3670300"/>
          <p14:tracePt t="77967" x="8126413" y="3679825"/>
          <p14:tracePt t="77992" x="8099425" y="3679825"/>
          <p14:tracePt t="78016" x="8089900" y="3679825"/>
          <p14:tracePt t="78041" x="8072438" y="3679825"/>
          <p14:tracePt t="78066" x="8062913" y="3660775"/>
          <p14:tracePt t="78091" x="8062913" y="3633788"/>
          <p14:tracePt t="78116" x="8062913" y="3598863"/>
          <p14:tracePt t="78141" x="8062913" y="3581400"/>
          <p14:tracePt t="78166" x="8062913" y="3562350"/>
          <p14:tracePt t="78191" x="8072438" y="3562350"/>
          <p14:tracePt t="78216" x="8081963" y="3562350"/>
          <p14:tracePt t="78241" x="8089900" y="3562350"/>
          <p14:tracePt t="78266" x="8108950" y="3562350"/>
          <p14:tracePt t="78291" x="8126413" y="3562350"/>
          <p14:tracePt t="78316" x="8143875" y="3581400"/>
          <p14:tracePt t="78341" x="8143875" y="3598863"/>
          <p14:tracePt t="78366" x="8143875" y="3608388"/>
          <p14:tracePt t="78391" x="8143875" y="3625850"/>
          <p14:tracePt t="78416" x="8126413" y="3625850"/>
          <p14:tracePt t="78466" x="8116888" y="3616325"/>
          <p14:tracePt t="78491" x="8108950" y="3608388"/>
          <p14:tracePt t="78516" x="8108950" y="3581400"/>
          <p14:tracePt t="78802" x="8099425" y="3581400"/>
          <p14:tracePt t="78819" x="8089900" y="3581400"/>
          <p14:tracePt t="78873" x="8081963" y="3581400"/>
          <p14:tracePt t="78881" x="8072438" y="3581400"/>
          <p14:tracePt t="78906" x="8062913" y="3581400"/>
          <p14:tracePt t="78937" x="8054975" y="3581400"/>
          <p14:tracePt t="78962" x="8045450" y="3581400"/>
          <p14:tracePt t="78985" x="8037513" y="3581400"/>
          <p14:tracePt t="79010" x="8027988" y="3581400"/>
          <p14:tracePt t="79033" x="8010525" y="3581400"/>
          <p14:tracePt t="79042" x="7991475" y="3581400"/>
          <p14:tracePt t="79066" x="7947025" y="3571875"/>
          <p14:tracePt t="79091" x="7912100" y="3562350"/>
          <p14:tracePt t="79116" x="7867650" y="3554413"/>
          <p14:tracePt t="79141" x="7813675" y="3517900"/>
          <p14:tracePt t="79166" x="7769225" y="3509963"/>
          <p14:tracePt t="79191" x="7732713" y="3500438"/>
          <p14:tracePt t="79216" x="7680325" y="3482975"/>
          <p14:tracePt t="79241" x="7518400" y="3419475"/>
          <p14:tracePt t="79266" x="7385050" y="3367088"/>
          <p14:tracePt t="79291" x="7313613" y="3330575"/>
          <p14:tracePt t="79316" x="7277100" y="3322638"/>
          <p14:tracePt t="79341" x="7215188" y="3276600"/>
          <p14:tracePt t="79366" x="7143750" y="3241675"/>
          <p14:tracePt t="79392" x="7108825" y="3214688"/>
          <p14:tracePt t="79416" x="7089775" y="3205163"/>
          <p14:tracePt t="79538" x="7081838" y="3197225"/>
          <p14:tracePt t="79553" x="7072313" y="3187700"/>
          <p14:tracePt t="79566" x="7072313" y="3179763"/>
          <p14:tracePt t="79591" x="7037388" y="3116263"/>
          <p14:tracePt t="79616" x="6965950" y="3009900"/>
          <p14:tracePt t="79641" x="6919913" y="2911475"/>
          <p14:tracePt t="79666" x="6902450" y="2867025"/>
          <p14:tracePt t="79691" x="6902450" y="2840038"/>
          <p14:tracePt t="79716" x="6894513" y="2840038"/>
          <p14:tracePt t="79794" x="6894513" y="2822575"/>
          <p14:tracePt t="79857" x="6894513" y="2813050"/>
          <p14:tracePt t="79898" x="6894513" y="2803525"/>
          <p14:tracePt t="79906" x="6894513" y="2795588"/>
          <p14:tracePt t="79916" x="6894513" y="2786063"/>
          <p14:tracePt t="79941" x="6894513" y="2768600"/>
          <p14:tracePt t="79966" x="6894513" y="2759075"/>
          <p14:tracePt t="80169" x="6894513" y="2768600"/>
          <p14:tracePt t="80177" x="6911975" y="2786063"/>
          <p14:tracePt t="80194" x="6911975" y="2795588"/>
          <p14:tracePt t="80216" x="6938963" y="2830513"/>
          <p14:tracePt t="80240" x="6956425" y="2867025"/>
          <p14:tracePt t="80291" x="6956425" y="2874963"/>
          <p14:tracePt t="80316" x="6956425" y="2894013"/>
          <p14:tracePt t="80341" x="6929438" y="2928938"/>
          <p14:tracePt t="80366" x="6929438" y="2938463"/>
          <p14:tracePt t="80391" x="6911975" y="2955925"/>
          <p14:tracePt t="80441" x="6902450" y="2955925"/>
          <p14:tracePt t="80466" x="6884988" y="2955925"/>
          <p14:tracePt t="80491" x="6858000" y="2955925"/>
          <p14:tracePt t="80516" x="6848475" y="2955925"/>
          <p14:tracePt t="80541" x="6831013" y="2955925"/>
          <p14:tracePt t="80566" x="6823075" y="2955925"/>
          <p14:tracePt t="80591" x="6813550" y="2946400"/>
          <p14:tracePt t="80616" x="6804025" y="2928938"/>
          <p14:tracePt t="80641" x="6804025" y="2901950"/>
          <p14:tracePt t="80666" x="6804025" y="2874963"/>
          <p14:tracePt t="80691" x="6804025" y="2857500"/>
          <p14:tracePt t="80741" x="6804025" y="2840038"/>
          <p14:tracePt t="80766" x="6823075" y="2822575"/>
          <p14:tracePt t="80791" x="6831013" y="2813050"/>
          <p14:tracePt t="80816" x="6831013" y="2803525"/>
          <p14:tracePt t="80841" x="6848475" y="2795588"/>
          <p14:tracePt t="80866" x="6858000" y="2795588"/>
          <p14:tracePt t="80891" x="6875463" y="2795588"/>
          <p14:tracePt t="80916" x="6884988" y="2795588"/>
          <p14:tracePt t="80966" x="6911975" y="2795588"/>
          <p14:tracePt t="80991" x="6929438" y="2813050"/>
          <p14:tracePt t="81016" x="6938963" y="2830513"/>
          <p14:tracePt t="81041" x="6938963" y="2847975"/>
          <p14:tracePt t="81066" x="6938963" y="2884488"/>
          <p14:tracePt t="81091" x="6938963" y="2919413"/>
          <p14:tracePt t="81116" x="6929438" y="2973388"/>
          <p14:tracePt t="81141" x="6911975" y="3009900"/>
          <p14:tracePt t="81166" x="6902450" y="3017838"/>
          <p14:tracePt t="81191" x="6875463" y="3036888"/>
          <p14:tracePt t="81216" x="6858000" y="3044825"/>
          <p14:tracePt t="81266" x="6831013" y="3044825"/>
          <p14:tracePt t="81291" x="6813550" y="3036888"/>
          <p14:tracePt t="81316" x="6796088" y="3027363"/>
          <p14:tracePt t="81341" x="6769100" y="3000375"/>
          <p14:tracePt t="81366" x="6759575" y="2955925"/>
          <p14:tracePt t="81391" x="6759575" y="2928938"/>
          <p14:tracePt t="81416" x="6759575" y="2911475"/>
          <p14:tracePt t="81441" x="6777038" y="2874963"/>
          <p14:tracePt t="81466" x="6823075" y="2847975"/>
          <p14:tracePt t="81491" x="6840538" y="2840038"/>
          <p14:tracePt t="81516" x="6848475" y="2840038"/>
          <p14:tracePt t="81541" x="6867525" y="2840038"/>
          <p14:tracePt t="81566" x="6894513" y="2847975"/>
          <p14:tracePt t="81570" x="6902450" y="2867025"/>
          <p14:tracePt t="81591" x="6938963" y="2901950"/>
          <p14:tracePt t="81616" x="6973888" y="2965450"/>
          <p14:tracePt t="81641" x="6983413" y="2990850"/>
          <p14:tracePt t="81666" x="6983413" y="3017838"/>
          <p14:tracePt t="81762" x="6983413" y="3027363"/>
          <p14:tracePt t="81858" x="6983413" y="3017838"/>
          <p14:tracePt t="81889" x="6983413" y="3009900"/>
          <p14:tracePt t="81977" x="6991350" y="3009900"/>
          <p14:tracePt t="81994" x="7000875" y="3009900"/>
          <p14:tracePt t="82018" x="7018338" y="3009900"/>
          <p14:tracePt t="82025" x="7037388" y="3009900"/>
          <p14:tracePt t="82041" x="7045325" y="3017838"/>
          <p14:tracePt t="82065" x="7081838" y="3036888"/>
          <p14:tracePt t="82091" x="7143750" y="3081338"/>
          <p14:tracePt t="82116" x="7242175" y="3160713"/>
          <p14:tracePt t="82141" x="7331075" y="3224213"/>
          <p14:tracePt t="82166" x="7340600" y="3232150"/>
          <p14:tracePt t="82191" x="7348538" y="3241675"/>
          <p14:tracePt t="82233" x="7358063" y="3241675"/>
          <p14:tracePt t="82249" x="7367588" y="3241675"/>
          <p14:tracePt t="82266" x="7375525" y="3241675"/>
          <p14:tracePt t="82290" x="7385050" y="3259138"/>
          <p14:tracePt t="82316" x="7412038" y="3259138"/>
          <p14:tracePt t="82340" x="7446963" y="3276600"/>
          <p14:tracePt t="82366" x="7518400" y="3303588"/>
          <p14:tracePt t="82391" x="7634288" y="3340100"/>
          <p14:tracePt t="82416" x="7705725" y="3367088"/>
          <p14:tracePt t="82440" x="7724775" y="3367088"/>
          <p14:tracePt t="82521" x="7705725" y="3367088"/>
          <p14:tracePt t="82529" x="7697788" y="3367088"/>
          <p14:tracePt t="82540" x="7680325" y="3367088"/>
          <p14:tracePt t="82565" x="7653338" y="3367088"/>
          <p14:tracePt t="82569" x="7626350" y="3367088"/>
          <p14:tracePt t="82590" x="7608888" y="3357563"/>
          <p14:tracePt t="82617" x="7537450" y="3322638"/>
          <p14:tracePt t="82640" x="7483475" y="3295650"/>
          <p14:tracePt t="82665" x="7456488" y="3276600"/>
          <p14:tracePt t="82785" x="7483475" y="3276600"/>
          <p14:tracePt t="82794" x="7510463" y="3286125"/>
          <p14:tracePt t="82801" x="7554913" y="3303588"/>
          <p14:tracePt t="82816" x="7572375" y="3322638"/>
          <p14:tracePt t="82841" x="7643813" y="3367088"/>
          <p14:tracePt t="82865" x="7688263" y="3394075"/>
          <p14:tracePt t="82890" x="7759700" y="3446463"/>
          <p14:tracePt t="82915" x="7840663" y="3517900"/>
          <p14:tracePt t="82941" x="7875588" y="3544888"/>
          <p14:tracePt t="82965" x="7902575" y="3562350"/>
          <p14:tracePt t="82990" x="7920038" y="3598863"/>
          <p14:tracePt t="83015" x="7966075" y="3679825"/>
          <p14:tracePt t="83041" x="8001000" y="3732213"/>
          <p14:tracePt t="83065" x="8001000" y="3768725"/>
          <p14:tracePt t="83091" x="7991475" y="3803650"/>
          <p14:tracePt t="83115" x="7947025" y="3830638"/>
          <p14:tracePt t="83140" x="7894638" y="3840163"/>
          <p14:tracePt t="83165" x="7848600" y="3848100"/>
          <p14:tracePt t="83190" x="7823200" y="3848100"/>
          <p14:tracePt t="83215" x="7759700" y="3830638"/>
          <p14:tracePt t="83241" x="7732713" y="3776663"/>
          <p14:tracePt t="83265" x="7732713" y="3732213"/>
          <p14:tracePt t="83290" x="7724775" y="3697288"/>
          <p14:tracePt t="83315" x="7759700" y="3598863"/>
          <p14:tracePt t="83340" x="7813675" y="3527425"/>
          <p14:tracePt t="83365" x="7848600" y="3500438"/>
          <p14:tracePt t="83390" x="7875588" y="3500438"/>
          <p14:tracePt t="83415" x="7920038" y="3500438"/>
          <p14:tracePt t="83441" x="7983538" y="3500438"/>
          <p14:tracePt t="83465" x="8037513" y="3517900"/>
          <p14:tracePt t="83490" x="8062913" y="3544888"/>
          <p14:tracePt t="83515" x="8108950" y="3598863"/>
          <p14:tracePt t="83540" x="8126413" y="3643313"/>
          <p14:tracePt t="83565" x="8134350" y="3687763"/>
          <p14:tracePt t="83569" x="8134350" y="3705225"/>
          <p14:tracePt t="83590" x="8134350" y="3751263"/>
          <p14:tracePt t="83615" x="8134350" y="3840163"/>
          <p14:tracePt t="83641" x="8081963" y="3929063"/>
          <p14:tracePt t="83665" x="8010525" y="3965575"/>
          <p14:tracePt t="83690" x="7947025" y="3965575"/>
          <p14:tracePt t="83715" x="7929563" y="3965575"/>
          <p14:tracePt t="83740" x="7902575" y="3956050"/>
          <p14:tracePt t="83765" x="7858125" y="3894138"/>
          <p14:tracePt t="83790" x="7831138" y="3822700"/>
          <p14:tracePt t="83815" x="7831138" y="3732213"/>
          <p14:tracePt t="83841" x="7831138" y="3633788"/>
          <p14:tracePt t="83865" x="7858125" y="3581400"/>
          <p14:tracePt t="83891" x="7894638" y="3562350"/>
          <p14:tracePt t="83915" x="7947025" y="3562350"/>
          <p14:tracePt t="83940" x="8001000" y="3562350"/>
          <p14:tracePt t="83965" x="8045450" y="3562350"/>
          <p14:tracePt t="83990" x="8081963" y="3589338"/>
          <p14:tracePt t="84015" x="8099425" y="3608388"/>
          <p14:tracePt t="84040" x="8099425" y="3625850"/>
          <p14:tracePt t="84065" x="8099425" y="3679825"/>
          <p14:tracePt t="84090" x="8099425" y="3741738"/>
          <p14:tracePt t="84115" x="7974013" y="3813175"/>
          <p14:tracePt t="84140" x="7823200" y="3848100"/>
          <p14:tracePt t="84165" x="7724775" y="3848100"/>
          <p14:tracePt t="84190" x="7643813" y="3803650"/>
          <p14:tracePt t="84215" x="7589838" y="3751263"/>
          <p14:tracePt t="84240" x="7537450" y="3652838"/>
          <p14:tracePt t="84265" x="7483475" y="3500438"/>
          <p14:tracePt t="84290" x="7446963" y="3394075"/>
          <p14:tracePt t="84315" x="7412038" y="3330575"/>
          <p14:tracePt t="84340" x="7375525" y="3286125"/>
          <p14:tracePt t="84365" x="7348538" y="3268663"/>
          <p14:tracePt t="84390" x="7304088" y="3232150"/>
          <p14:tracePt t="84416" x="7269163" y="3214688"/>
          <p14:tracePt t="84440" x="7224713" y="3197225"/>
          <p14:tracePt t="84465" x="7000875" y="3160713"/>
          <p14:tracePt t="84490" x="6840538" y="3143250"/>
          <p14:tracePt t="84515" x="6661150" y="3108325"/>
          <p14:tracePt t="84540" x="6456363" y="3081338"/>
          <p14:tracePt t="84565" x="6269038" y="3027363"/>
          <p14:tracePt t="84570" x="6197600" y="3009900"/>
          <p14:tracePt t="84590" x="6081713" y="2973388"/>
          <p14:tracePt t="84615" x="5919788" y="2928938"/>
          <p14:tracePt t="84640" x="5857875" y="2911475"/>
          <p14:tracePt t="84665" x="5786438" y="2901950"/>
          <p14:tracePt t="84690" x="5670550" y="2894013"/>
          <p14:tracePt t="84715" x="5500688" y="2894013"/>
          <p14:tracePt t="84740" x="5322888" y="2965450"/>
          <p14:tracePt t="84765" x="5214938" y="3036888"/>
          <p14:tracePt t="84790" x="5160963" y="3089275"/>
          <p14:tracePt t="84815" x="5116513" y="3160713"/>
          <p14:tracePt t="84840" x="5062538" y="3259138"/>
          <p14:tracePt t="84865" x="5018088" y="3322638"/>
          <p14:tracePt t="84890" x="4991100" y="3357563"/>
          <p14:tracePt t="84915" x="4965700" y="3375025"/>
          <p14:tracePt t="84940" x="4956175" y="3375025"/>
          <p14:tracePt t="85002" x="4946650" y="3375025"/>
          <p14:tracePt t="85025" x="4946650" y="3357563"/>
          <p14:tracePt t="85040" x="4956175" y="3340100"/>
          <p14:tracePt t="85065" x="5170488" y="3197225"/>
          <p14:tracePt t="85090" x="5375275" y="3133725"/>
          <p14:tracePt t="85115" x="5608638" y="3089275"/>
          <p14:tracePt t="85140" x="6000750" y="3089275"/>
          <p14:tracePt t="85165" x="6429375" y="3143250"/>
          <p14:tracePt t="85190" x="6715125" y="3232150"/>
          <p14:tracePt t="85215" x="6732588" y="3241675"/>
          <p14:tracePt t="85240" x="6742113" y="3259138"/>
          <p14:tracePt t="85265" x="6697663" y="3367088"/>
          <p14:tracePt t="85290" x="6527800" y="3500438"/>
          <p14:tracePt t="85315" x="6296025" y="3554413"/>
          <p14:tracePt t="85340" x="6108700" y="3562350"/>
          <p14:tracePt t="85365" x="5991225" y="3562350"/>
          <p14:tracePt t="85390" x="5929313" y="3509963"/>
          <p14:tracePt t="85415" x="5884863" y="3402013"/>
          <p14:tracePt t="85440" x="5884863" y="3232150"/>
          <p14:tracePt t="85465" x="6099175" y="2901950"/>
          <p14:tracePt t="85490" x="6330950" y="2705100"/>
          <p14:tracePt t="85515" x="6599238" y="2581275"/>
          <p14:tracePt t="85540" x="6823075" y="2509838"/>
          <p14:tracePt t="85565" x="7027863" y="2482850"/>
          <p14:tracePt t="85569" x="7072313" y="2482850"/>
          <p14:tracePt t="85590" x="7180263" y="2482850"/>
          <p14:tracePt t="85615" x="7286625" y="2482850"/>
          <p14:tracePt t="85640" x="7348538" y="2517775"/>
          <p14:tracePt t="85665" x="7375525" y="2625725"/>
          <p14:tracePt t="85690" x="7313613" y="2813050"/>
          <p14:tracePt t="85715" x="7099300" y="2938463"/>
          <p14:tracePt t="85740" x="6902450" y="3000375"/>
          <p14:tracePt t="85765" x="6724650" y="3017838"/>
          <p14:tracePt t="85790" x="6510338" y="3027363"/>
          <p14:tracePt t="85815" x="6276975" y="3027363"/>
          <p14:tracePt t="85840" x="5965825" y="3017838"/>
          <p14:tracePt t="85865" x="5776913" y="2965450"/>
          <p14:tracePt t="85890" x="5751513" y="2946400"/>
          <p14:tracePt t="85915" x="5751513" y="2919413"/>
          <p14:tracePt t="85940" x="5751513" y="2884488"/>
          <p14:tracePt t="85965" x="5768975" y="2822575"/>
          <p14:tracePt t="85990" x="5840413" y="2697163"/>
          <p14:tracePt t="86015" x="5929313" y="2562225"/>
          <p14:tracePt t="86040" x="6099175" y="2393950"/>
          <p14:tracePt t="86065" x="6384925" y="2224088"/>
          <p14:tracePt t="86090" x="6491288" y="2187575"/>
          <p14:tracePt t="86115" x="6527800" y="2187575"/>
          <p14:tracePt t="86165" x="6545263" y="2187575"/>
          <p14:tracePt t="86190" x="6616700" y="2295525"/>
          <p14:tracePt t="86215" x="6643688" y="2490788"/>
          <p14:tracePt t="86240" x="6643688" y="2679700"/>
          <p14:tracePt t="86265" x="6510338" y="2894013"/>
          <p14:tracePt t="86290" x="6330950" y="3009900"/>
          <p14:tracePt t="86315" x="6045200" y="3089275"/>
          <p14:tracePt t="86340" x="5741988" y="3116263"/>
          <p14:tracePt t="86365" x="5419725" y="3116263"/>
          <p14:tracePt t="86390" x="5099050" y="2973388"/>
          <p14:tracePt t="86415" x="4938713" y="2822575"/>
          <p14:tracePt t="86440" x="4911725" y="2732088"/>
          <p14:tracePt t="86465" x="4946650" y="2562225"/>
          <p14:tracePt t="86490" x="5045075" y="2374900"/>
          <p14:tracePt t="86515" x="5187950" y="2160588"/>
          <p14:tracePt t="86540" x="5367338" y="1982788"/>
          <p14:tracePt t="86565" x="5554663" y="1874838"/>
          <p14:tracePt t="86569" x="5599113" y="1857375"/>
          <p14:tracePt t="86590" x="5680075" y="1839913"/>
          <p14:tracePt t="86615" x="5786438" y="1839913"/>
          <p14:tracePt t="86640" x="5911850" y="1847850"/>
          <p14:tracePt t="86665" x="6062663" y="1938338"/>
          <p14:tracePt t="86690" x="6116638" y="2017713"/>
          <p14:tracePt t="86715" x="6161088" y="2143125"/>
          <p14:tracePt t="86740" x="6188075" y="2303463"/>
          <p14:tracePt t="86765" x="6205538" y="2465388"/>
          <p14:tracePt t="86790" x="6161088" y="2562225"/>
          <p14:tracePt t="86815" x="6126163" y="2625725"/>
          <p14:tracePt t="86840" x="6089650" y="2652713"/>
          <p14:tracePt t="86865" x="5956300" y="2660650"/>
          <p14:tracePt t="86890" x="5884863" y="2660650"/>
          <p14:tracePt t="86915" x="5857875" y="2660650"/>
          <p14:tracePt t="86940" x="5786438" y="2625725"/>
          <p14:tracePt t="86965" x="5697538" y="2554288"/>
          <p14:tracePt t="86990" x="5670550" y="2500313"/>
          <p14:tracePt t="87015" x="5670550" y="2446338"/>
          <p14:tracePt t="87040" x="5688013" y="2366963"/>
          <p14:tracePt t="87065" x="5768975" y="2276475"/>
          <p14:tracePt t="87068" x="5803900" y="2232025"/>
          <p14:tracePt t="87090" x="5946775" y="2116138"/>
          <p14:tracePt t="87115" x="6108700" y="2044700"/>
          <p14:tracePt t="87140" x="6232525" y="2000250"/>
          <p14:tracePt t="87165" x="6296025" y="2000250"/>
          <p14:tracePt t="87190" x="6402388" y="2009775"/>
          <p14:tracePt t="87215" x="6572250" y="2089150"/>
          <p14:tracePt t="87241" x="6796088" y="2224088"/>
          <p14:tracePt t="87265" x="6867525" y="2286000"/>
          <p14:tracePt t="87290" x="6938963" y="2374900"/>
          <p14:tracePt t="87315" x="6946900" y="2446338"/>
          <p14:tracePt t="87340" x="6946900" y="2527300"/>
          <p14:tracePt t="87365" x="6875463" y="2643188"/>
          <p14:tracePt t="87390" x="6786563" y="2751138"/>
          <p14:tracePt t="87415" x="6697663" y="2803525"/>
          <p14:tracePt t="87440" x="6634163" y="2813050"/>
          <p14:tracePt t="87465" x="6554788" y="2830513"/>
          <p14:tracePt t="87490" x="6465888" y="2830513"/>
          <p14:tracePt t="87515" x="6419850" y="2830513"/>
          <p14:tracePt t="87540" x="6394450" y="2830513"/>
          <p14:tracePt t="87565" x="6384925" y="2830513"/>
          <p14:tracePt t="87590" x="6367463" y="2830513"/>
          <p14:tracePt t="87682" x="6367463" y="2822575"/>
          <p14:tracePt t="87698" x="6375400" y="2813050"/>
          <p14:tracePt t="87707" x="6384925" y="2803525"/>
          <p14:tracePt t="87722" x="6402388" y="2795588"/>
          <p14:tracePt t="87740" x="6411913" y="2786063"/>
          <p14:tracePt t="87765" x="6419850" y="2776538"/>
          <p14:tracePt t="87850" x="6429375" y="2776538"/>
          <p14:tracePt t="88067" x="6429375" y="2768600"/>
          <p14:tracePt t="88394" x="6429375" y="2759075"/>
          <p14:tracePt t="88410" x="6429375" y="2751138"/>
          <p14:tracePt t="88425" x="6429375" y="2741613"/>
          <p14:tracePt t="88440" x="6438900" y="2724150"/>
          <p14:tracePt t="88465" x="6473825" y="2687638"/>
          <p14:tracePt t="88490" x="6527800" y="2643188"/>
          <p14:tracePt t="88515" x="6545263" y="2625725"/>
          <p14:tracePt t="88540" x="6554788" y="2608263"/>
          <p14:tracePt t="88565" x="6581775" y="2571750"/>
          <p14:tracePt t="88569" x="6581775" y="2562225"/>
          <p14:tracePt t="88590" x="6589713" y="2536825"/>
          <p14:tracePt t="88615" x="6608763" y="2509838"/>
          <p14:tracePt t="88640" x="6616700" y="2500313"/>
          <p14:tracePt t="88665" x="6626225" y="2500313"/>
          <p14:tracePt t="88834" x="6616700" y="2490788"/>
          <p14:tracePt t="88858" x="6608763" y="2490788"/>
          <p14:tracePt t="88867" x="6599238" y="2482850"/>
          <p14:tracePt t="88882" x="6589713" y="2482850"/>
          <p14:tracePt t="88913" x="6581775" y="2482850"/>
          <p14:tracePt t="88930" x="6562725" y="2482850"/>
          <p14:tracePt t="88939" x="6537325" y="2482850"/>
          <p14:tracePt t="88964" x="6483350" y="2482850"/>
          <p14:tracePt t="88990" x="6456363" y="2473325"/>
          <p14:tracePt t="89015" x="6394450" y="2465388"/>
          <p14:tracePt t="89039" x="6340475" y="2419350"/>
          <p14:tracePt t="89065" x="6232525" y="2339975"/>
          <p14:tracePt t="89069" x="6215063" y="2330450"/>
          <p14:tracePt t="89090" x="6197600" y="2312988"/>
          <p14:tracePt t="89115" x="6197600" y="2276475"/>
          <p14:tracePt t="89140" x="6170613" y="2214563"/>
          <p14:tracePt t="89165" x="6153150" y="2179638"/>
          <p14:tracePt t="89190" x="6116638" y="2143125"/>
          <p14:tracePt t="89215" x="6108700" y="2125663"/>
          <p14:tracePt t="89240" x="6099175" y="2108200"/>
          <p14:tracePt t="89265" x="6081713" y="2098675"/>
          <p14:tracePt t="89315" x="6081713" y="2089150"/>
          <p14:tracePt t="89434" x="6081713" y="2081213"/>
          <p14:tracePt t="89442" x="6089650" y="2062163"/>
          <p14:tracePt t="89450" x="6099175" y="2062163"/>
          <p14:tracePt t="89465" x="6116638" y="2054225"/>
          <p14:tracePt t="89489" x="6161088" y="2054225"/>
          <p14:tracePt t="89515" x="6180138" y="2054225"/>
          <p14:tracePt t="89540" x="6205538" y="2036763"/>
          <p14:tracePt t="89565" x="6232525" y="2036763"/>
          <p14:tracePt t="89770" x="6224588" y="2044700"/>
          <p14:tracePt t="89778" x="6215063" y="2044700"/>
          <p14:tracePt t="89794" x="6205538" y="2044700"/>
          <p14:tracePt t="89815" x="6197600" y="2044700"/>
          <p14:tracePt t="89839" x="6188075" y="2044700"/>
          <p14:tracePt t="89865" x="6180138" y="2044700"/>
          <p14:tracePt t="89889" x="6161088" y="2044700"/>
          <p14:tracePt t="89914" x="6153150" y="2044700"/>
          <p14:tracePt t="89964" x="6143625" y="2036763"/>
          <p14:tracePt t="89989" x="6126163" y="2027238"/>
          <p14:tracePt t="90014" x="6126163" y="2000250"/>
          <p14:tracePt t="90039" x="6126163" y="1973263"/>
          <p14:tracePt t="90065" x="6134100" y="1946275"/>
          <p14:tracePt t="90089" x="6153150" y="1928813"/>
          <p14:tracePt t="90114" x="6161088" y="1919288"/>
          <p14:tracePt t="90139" x="6197600" y="1901825"/>
          <p14:tracePt t="90165" x="6215063" y="1901825"/>
          <p14:tracePt t="90189" x="6232525" y="1893888"/>
          <p14:tracePt t="90239" x="6242050" y="1893888"/>
          <p14:tracePt t="90305" x="6251575" y="1893888"/>
          <p14:tracePt t="90330" x="6269038" y="1893888"/>
          <p14:tracePt t="90370" x="6269038" y="1901825"/>
          <p14:tracePt t="90410" x="6269038" y="1911350"/>
          <p14:tracePt t="90418" x="6269038" y="1919288"/>
          <p14:tracePt t="90426" x="6269038" y="1928813"/>
          <p14:tracePt t="90450" x="6269038" y="1938338"/>
          <p14:tracePt t="90467" x="6269038" y="1946275"/>
          <p14:tracePt t="90562" x="6269038" y="1955800"/>
          <p14:tracePt t="90690" x="6269038" y="1965325"/>
          <p14:tracePt t="90826" x="6259513" y="1965325"/>
          <p14:tracePt t="90857" x="6251575" y="1965325"/>
          <p14:tracePt t="91578" x="6251575" y="1973263"/>
          <p14:tracePt t="91738" x="6242050" y="1973263"/>
          <p14:tracePt t="92530" x="6259513" y="1973263"/>
          <p14:tracePt t="92546" x="6269038" y="1973263"/>
          <p14:tracePt t="92554" x="6286500" y="1965325"/>
          <p14:tracePt t="92564" x="6296025" y="1965325"/>
          <p14:tracePt t="92589" x="6303963" y="1965325"/>
          <p14:tracePt t="92614" x="6330950" y="1955800"/>
          <p14:tracePt t="92639" x="6348413" y="1946275"/>
          <p14:tracePt t="92664" x="6357938" y="1946275"/>
          <p14:tracePt t="92689" x="6367463" y="1938338"/>
          <p14:tracePt t="92722" x="6375400" y="1938338"/>
          <p14:tracePt t="93010" x="6357938" y="1938338"/>
          <p14:tracePt t="93018" x="6340475" y="1946275"/>
          <p14:tracePt t="93026" x="6323013" y="1946275"/>
          <p14:tracePt t="93040" x="6323013" y="1955800"/>
          <p14:tracePt t="93064" x="6286500" y="1973263"/>
          <p14:tracePt t="93068" x="6276975" y="1982788"/>
          <p14:tracePt t="93089" x="6259513" y="1982788"/>
          <p14:tracePt t="93114" x="6242050" y="1990725"/>
          <p14:tracePt t="93139" x="6232525" y="2000250"/>
          <p14:tracePt t="93164" x="6205538" y="2009775"/>
          <p14:tracePt t="93530" x="6215063" y="2009775"/>
          <p14:tracePt t="93546" x="6224588" y="2009775"/>
          <p14:tracePt t="93554" x="6232525" y="2009775"/>
          <p14:tracePt t="93564" x="6242050" y="2009775"/>
          <p14:tracePt t="93589" x="6269038" y="2009775"/>
          <p14:tracePt t="93614" x="6323013" y="2009775"/>
          <p14:tracePt t="93640" x="6330950" y="2000250"/>
          <p14:tracePt t="93664" x="6340475" y="2000250"/>
          <p14:tracePt t="93689" x="6384925" y="1990725"/>
          <p14:tracePt t="93714" x="6411913" y="1982788"/>
          <p14:tracePt t="93739" x="6419850" y="1973263"/>
          <p14:tracePt t="93994" x="6411913" y="1973263"/>
          <p14:tracePt t="94002" x="6402388" y="1973263"/>
          <p14:tracePt t="94014" x="6384925" y="1982788"/>
          <p14:tracePt t="94039" x="6340475" y="2000250"/>
          <p14:tracePt t="94064" x="6303963" y="2009775"/>
          <p14:tracePt t="94068" x="6286500" y="2009775"/>
          <p14:tracePt t="94089" x="6251575" y="2009775"/>
          <p14:tracePt t="94114" x="6161088" y="2017713"/>
          <p14:tracePt t="94139" x="6126163" y="2017713"/>
          <p14:tracePt t="94164" x="6099175" y="2017713"/>
          <p14:tracePt t="94189" x="6089650" y="2017713"/>
          <p14:tracePt t="94214" x="6062663" y="2017713"/>
          <p14:tracePt t="94239" x="6045200" y="2017713"/>
          <p14:tracePt t="94264" x="6027738" y="2017713"/>
          <p14:tracePt t="94289" x="6018213" y="2017713"/>
          <p14:tracePt t="94314" x="5991225" y="2000250"/>
          <p14:tracePt t="94339" x="5991225" y="1990725"/>
          <p14:tracePt t="94364" x="5991225" y="1982788"/>
          <p14:tracePt t="94389" x="5991225" y="1965325"/>
          <p14:tracePt t="94414" x="5991225" y="1955800"/>
          <p14:tracePt t="94464" x="5991225" y="1946275"/>
          <p14:tracePt t="94489" x="5991225" y="1938338"/>
          <p14:tracePt t="94522" x="5991225" y="1928813"/>
          <p14:tracePt t="94554" x="6000750" y="1919288"/>
          <p14:tracePt t="94564" x="6010275" y="1919288"/>
          <p14:tracePt t="94589" x="6037263" y="1919288"/>
          <p14:tracePt t="94614" x="6072188" y="1919288"/>
          <p14:tracePt t="94639" x="6108700" y="1901825"/>
          <p14:tracePt t="94664" x="6134100" y="1901825"/>
          <p14:tracePt t="94689" x="6153150" y="1901825"/>
          <p14:tracePt t="94714" x="6170613" y="1893888"/>
          <p14:tracePt t="94739" x="6197600" y="1893888"/>
          <p14:tracePt t="94764" x="6224588" y="1893888"/>
          <p14:tracePt t="94789" x="6251575" y="1893888"/>
          <p14:tracePt t="94814" x="6269038" y="1893888"/>
          <p14:tracePt t="94839" x="6286500" y="1893888"/>
          <p14:tracePt t="94864" x="6296025" y="1893888"/>
          <p14:tracePt t="94914" x="6323013" y="1874838"/>
          <p14:tracePt t="94939" x="6348413" y="1874838"/>
          <p14:tracePt t="94964" x="6367463" y="1874838"/>
          <p14:tracePt t="94989" x="6375400" y="1866900"/>
          <p14:tracePt t="95050" x="6384925" y="1866900"/>
          <p14:tracePt t="95074" x="6394450" y="1857375"/>
          <p14:tracePt t="95138" x="6402388" y="1857375"/>
          <p14:tracePt t="95298" x="6411913" y="1857375"/>
          <p14:tracePt t="95314" x="6419850" y="1857375"/>
          <p14:tracePt t="95378" x="6429375" y="1857375"/>
          <p14:tracePt t="95410" x="6438900" y="1857375"/>
          <p14:tracePt t="95418" x="6446838" y="1857375"/>
          <p14:tracePt t="95439" x="6456363" y="1857375"/>
          <p14:tracePt t="95464" x="6473825" y="1857375"/>
          <p14:tracePt t="95488" x="6483350" y="1857375"/>
          <p14:tracePt t="95539" x="6500813" y="1857375"/>
          <p14:tracePt t="95650" x="6510338" y="1857375"/>
          <p14:tracePt t="95658" x="6518275" y="1857375"/>
          <p14:tracePt t="95666" x="6527800" y="1857375"/>
          <p14:tracePt t="95692" x="6537325" y="1857375"/>
          <p14:tracePt t="95714" x="6562725" y="1857375"/>
          <p14:tracePt t="95739" x="6599238" y="1857375"/>
          <p14:tracePt t="95763" x="6643688" y="1857375"/>
          <p14:tracePt t="95789" x="6697663" y="1857375"/>
          <p14:tracePt t="95814" x="6742113" y="1857375"/>
          <p14:tracePt t="95839" x="6804025" y="1866900"/>
          <p14:tracePt t="95864" x="6848475" y="1874838"/>
          <p14:tracePt t="95889" x="6875463" y="1874838"/>
          <p14:tracePt t="95914" x="6884988" y="1874838"/>
          <p14:tracePt t="95939" x="6919913" y="1874838"/>
          <p14:tracePt t="95964" x="6983413" y="1874838"/>
          <p14:tracePt t="95989" x="7062788" y="1874838"/>
          <p14:tracePt t="96014" x="7099300" y="1874838"/>
          <p14:tracePt t="96039" x="7116763" y="1874838"/>
          <p14:tracePt t="96064" x="7134225" y="1874838"/>
          <p14:tracePt t="96067" x="7143750" y="1874838"/>
          <p14:tracePt t="96322" x="7143750" y="1884363"/>
          <p14:tracePt t="96330" x="7126288" y="1884363"/>
          <p14:tracePt t="96338" x="7099300" y="1901825"/>
          <p14:tracePt t="96363" x="7045325" y="1911350"/>
          <p14:tracePt t="96389" x="7000875" y="1919288"/>
          <p14:tracePt t="96414" x="6929438" y="1946275"/>
          <p14:tracePt t="96439" x="6840538" y="1973263"/>
          <p14:tracePt t="96464" x="6732588" y="2017713"/>
          <p14:tracePt t="96489" x="6705600" y="2027238"/>
          <p14:tracePt t="96513" x="6670675" y="2044700"/>
          <p14:tracePt t="96539" x="6643688" y="2054225"/>
          <p14:tracePt t="96564" x="6608763" y="2071688"/>
          <p14:tracePt t="96589" x="6562725" y="2108200"/>
          <p14:tracePt t="96614" x="6527800" y="2133600"/>
          <p14:tracePt t="96639" x="6483350" y="2170113"/>
          <p14:tracePt t="96663" x="6438900" y="2214563"/>
          <p14:tracePt t="96689" x="6429375" y="2232025"/>
          <p14:tracePt t="96713" x="6384925" y="2303463"/>
          <p14:tracePt t="96738" x="6357938" y="2366963"/>
          <p14:tracePt t="96763" x="6330950" y="2428875"/>
          <p14:tracePt t="96789" x="6296025" y="2536825"/>
          <p14:tracePt t="96813" x="6276975" y="2705100"/>
          <p14:tracePt t="96839" x="6259513" y="2867025"/>
          <p14:tracePt t="96863" x="6242050" y="2955925"/>
          <p14:tracePt t="96889" x="6242050" y="3009900"/>
          <p14:tracePt t="96913" x="6224588" y="3108325"/>
          <p14:tracePt t="96938" x="6215063" y="3205163"/>
          <p14:tracePt t="96964" x="6205538" y="3303588"/>
          <p14:tracePt t="96988" x="6197600" y="3367088"/>
          <p14:tracePt t="97014" x="6188075" y="3411538"/>
          <p14:tracePt t="97038" x="6180138" y="3482975"/>
          <p14:tracePt t="97064" x="6170613" y="3544888"/>
          <p14:tracePt t="97068" x="6170613" y="3562350"/>
          <p14:tracePt t="97089" x="6161088" y="3589338"/>
          <p14:tracePt t="97113" x="6153150" y="3633788"/>
          <p14:tracePt t="97139" x="6153150" y="3670300"/>
          <p14:tracePt t="97163" x="6134100" y="3705225"/>
          <p14:tracePt t="97188" x="6116638" y="3732213"/>
          <p14:tracePt t="97213" x="6089650" y="3776663"/>
          <p14:tracePt t="97239" x="6054725" y="3803650"/>
          <p14:tracePt t="97263" x="6037263" y="3822700"/>
          <p14:tracePt t="97289" x="6018213" y="3830638"/>
          <p14:tracePt t="97313" x="5973763" y="3848100"/>
          <p14:tracePt t="97338" x="5894388" y="3857625"/>
          <p14:tracePt t="97363" x="5795963" y="3857625"/>
          <p14:tracePt t="97388" x="5705475" y="3857625"/>
          <p14:tracePt t="97413" x="5608638" y="3857625"/>
          <p14:tracePt t="97439" x="5545138" y="3857625"/>
          <p14:tracePt t="97463" x="5500688" y="3848100"/>
          <p14:tracePt t="97489" x="5446713" y="3840163"/>
          <p14:tracePt t="97514" x="5411788" y="3822700"/>
          <p14:tracePt t="97538" x="5367338" y="3795713"/>
          <p14:tracePt t="97563" x="5348288" y="3786188"/>
          <p14:tracePt t="97588" x="5348288" y="3776663"/>
          <p14:tracePt t="97613" x="5330825" y="3759200"/>
          <p14:tracePt t="97638" x="5322888" y="3741738"/>
          <p14:tracePt t="97663" x="5313363" y="3697288"/>
          <p14:tracePt t="97689" x="5313363" y="3633788"/>
          <p14:tracePt t="97713" x="5313363" y="3527425"/>
          <p14:tracePt t="97738" x="5330825" y="3429000"/>
          <p14:tracePt t="97763" x="5357813" y="3340100"/>
          <p14:tracePt t="97788" x="5367338" y="3303588"/>
          <p14:tracePt t="97813" x="5367338" y="3268663"/>
          <p14:tracePt t="97839" x="5394325" y="3214688"/>
          <p14:tracePt t="97863" x="5402263" y="3187700"/>
          <p14:tracePt t="97888" x="5402263" y="3170238"/>
          <p14:tracePt t="97913" x="5411788" y="3152775"/>
          <p14:tracePt t="97946" x="5411788" y="3133725"/>
          <p14:tracePt t="97970" x="5411788" y="3125788"/>
          <p14:tracePt t="97988" x="5384800" y="3108325"/>
          <p14:tracePt t="98013" x="5357813" y="3098800"/>
          <p14:tracePt t="98063" x="5330825" y="3098800"/>
          <p14:tracePt t="98089" x="5286375" y="3098800"/>
          <p14:tracePt t="98113" x="5214938" y="3125788"/>
          <p14:tracePt t="98138" x="5160963" y="3143250"/>
          <p14:tracePt t="98163" x="5099050" y="3170238"/>
          <p14:tracePt t="98188" x="5018088" y="3179763"/>
          <p14:tracePt t="98213" x="4929188" y="3214688"/>
          <p14:tracePt t="98239" x="4875213" y="3224213"/>
          <p14:tracePt t="98346" x="4867275" y="3224213"/>
          <p14:tracePt t="98426" x="4857750" y="3224213"/>
          <p14:tracePt t="98450" x="4857750" y="3214688"/>
          <p14:tracePt t="98473" x="4857750" y="3205163"/>
          <p14:tracePt t="98482" x="4867275" y="3205163"/>
          <p14:tracePt t="98491" x="4867275" y="3197225"/>
          <p14:tracePt t="98513" x="4902200" y="3179763"/>
          <p14:tracePt t="98538" x="4973638" y="3152775"/>
          <p14:tracePt t="98563" x="5018088" y="3133725"/>
          <p14:tracePt t="98618" x="5027613" y="3133725"/>
          <p14:tracePt t="98634" x="5045075" y="3133725"/>
          <p14:tracePt t="98642" x="5054600" y="3133725"/>
          <p14:tracePt t="98663" x="5089525" y="3133725"/>
          <p14:tracePt t="98688" x="5143500" y="3133725"/>
          <p14:tracePt t="98713" x="5153025" y="3133725"/>
          <p14:tracePt t="98763" x="5180013" y="3143250"/>
          <p14:tracePt t="98788" x="5180013" y="3179763"/>
          <p14:tracePt t="98813" x="5170488" y="3251200"/>
          <p14:tracePt t="98838" x="5153025" y="3313113"/>
          <p14:tracePt t="98863" x="5081588" y="3394075"/>
          <p14:tracePt t="98888" x="4956175" y="3473450"/>
          <p14:tracePt t="98913" x="4732338" y="3536950"/>
          <p14:tracePt t="98938" x="4483100" y="3562350"/>
          <p14:tracePt t="98963" x="4268788" y="3562350"/>
          <p14:tracePt t="98988" x="4081463" y="3562350"/>
          <p14:tracePt t="99013" x="3894138" y="3544888"/>
          <p14:tracePt t="99038" x="3660775" y="3482975"/>
          <p14:tracePt t="99063" x="3465513" y="3419475"/>
          <p14:tracePt t="99067" x="3419475" y="3402013"/>
          <p14:tracePt t="99089" x="3322638" y="3375025"/>
          <p14:tracePt t="99113" x="3143250" y="3367088"/>
          <p14:tracePt t="99138" x="2938463" y="3357563"/>
          <p14:tracePt t="99163" x="2768600" y="3357563"/>
          <p14:tracePt t="99188" x="2670175" y="3357563"/>
          <p14:tracePt t="99213" x="2598738" y="3357563"/>
          <p14:tracePt t="99238" x="2446338" y="3340100"/>
          <p14:tracePt t="99263" x="2303463" y="3330575"/>
          <p14:tracePt t="99288" x="2179638" y="3313113"/>
          <p14:tracePt t="99313" x="2108200" y="3313113"/>
          <p14:tracePt t="99338" x="2027238" y="3313113"/>
          <p14:tracePt t="99363" x="1874838" y="3313113"/>
          <p14:tracePt t="99388" x="1741488" y="3313113"/>
          <p14:tracePt t="99413" x="1643063" y="3313113"/>
          <p14:tracePt t="99438" x="1544638" y="3313113"/>
          <p14:tracePt t="99463" x="1411288" y="3295650"/>
          <p14:tracePt t="99488" x="1295400" y="3276600"/>
          <p14:tracePt t="99513" x="1241425" y="3259138"/>
          <p14:tracePt t="99594" x="1231900" y="3259138"/>
          <p14:tracePt t="99618" x="1231900" y="3241675"/>
          <p14:tracePt t="99626" x="1241425" y="3232150"/>
          <p14:tracePt t="99638" x="1250950" y="3224213"/>
          <p14:tracePt t="99663" x="1285875" y="3197225"/>
          <p14:tracePt t="99688" x="1339850" y="3179763"/>
          <p14:tracePt t="99713" x="1473200" y="3152775"/>
          <p14:tracePt t="99738" x="1660525" y="3125788"/>
          <p14:tracePt t="99763" x="1938338" y="3125788"/>
          <p14:tracePt t="99788" x="2232025" y="3125788"/>
          <p14:tracePt t="99813" x="2527300" y="3125788"/>
          <p14:tracePt t="99838" x="2795588" y="3125788"/>
          <p14:tracePt t="99863" x="3017838" y="3125788"/>
          <p14:tracePt t="99888" x="3241675" y="3125788"/>
          <p14:tracePt t="99913" x="3589338" y="3125788"/>
          <p14:tracePt t="99938" x="3724275" y="3125788"/>
          <p14:tracePt t="99963" x="3795713" y="3125788"/>
          <p14:tracePt t="99988" x="3875088" y="3125788"/>
          <p14:tracePt t="100013" x="3973513" y="3125788"/>
          <p14:tracePt t="100038" x="4037013" y="3125788"/>
          <p14:tracePt t="100063" x="4044950" y="3125788"/>
          <p14:tracePt t="100154" x="4027488" y="3125788"/>
          <p14:tracePt t="100162" x="4010025" y="3125788"/>
          <p14:tracePt t="100170" x="3983038" y="3125788"/>
          <p14:tracePt t="100188" x="3929063" y="3125788"/>
          <p14:tracePt t="100213" x="3813175" y="3116263"/>
          <p14:tracePt t="100238" x="3732213" y="3108325"/>
          <p14:tracePt t="100263" x="3687763" y="3089275"/>
          <p14:tracePt t="100288" x="3598863" y="3054350"/>
          <p14:tracePt t="100313" x="3500438" y="3027363"/>
          <p14:tracePt t="100338" x="3438525" y="2990850"/>
          <p14:tracePt t="100363" x="3429000" y="2982913"/>
          <p14:tracePt t="100388" x="3419475" y="2973388"/>
          <p14:tracePt t="100413" x="3419475" y="2955925"/>
          <p14:tracePt t="100438" x="3411538" y="2911475"/>
          <p14:tracePt t="100463" x="3384550" y="2830513"/>
          <p14:tracePt t="100488" x="3375025" y="2776538"/>
          <p14:tracePt t="100513" x="3375025" y="2751138"/>
          <p14:tracePt t="100538" x="3384550" y="2724150"/>
          <p14:tracePt t="100563" x="3411538" y="2687638"/>
          <p14:tracePt t="100588" x="3446463" y="2652713"/>
          <p14:tracePt t="100613" x="3465513" y="2643188"/>
          <p14:tracePt t="100638" x="3490913" y="2633663"/>
          <p14:tracePt t="100663" x="3517900" y="2625725"/>
          <p14:tracePt t="100688" x="3544888" y="2625725"/>
          <p14:tracePt t="100738" x="3554413" y="2625725"/>
          <p14:tracePt t="100763" x="3554413" y="2660650"/>
          <p14:tracePt t="100788" x="3536950" y="2697163"/>
          <p14:tracePt t="100813" x="3482975" y="2751138"/>
          <p14:tracePt t="100838" x="3411538" y="2786063"/>
          <p14:tracePt t="100863" x="3313113" y="2822575"/>
          <p14:tracePt t="100888" x="3187700" y="2857500"/>
          <p14:tracePt t="100913" x="3116263" y="2874963"/>
          <p14:tracePt t="100938" x="3036888" y="2874963"/>
          <p14:tracePt t="100963" x="3009900" y="2874963"/>
          <p14:tracePt t="100988" x="2982913" y="2874963"/>
          <p14:tracePt t="101082" x="2973388" y="2874963"/>
          <p14:tracePt t="101091" x="2973388" y="2867025"/>
          <p14:tracePt t="101106" x="2982913" y="2857500"/>
          <p14:tracePt t="101116" x="3000375" y="2840038"/>
          <p14:tracePt t="101138" x="3071813" y="2786063"/>
          <p14:tracePt t="101163" x="3214688" y="2741613"/>
          <p14:tracePt t="101188" x="3322638" y="2714625"/>
          <p14:tracePt t="101213" x="3357563" y="2714625"/>
          <p14:tracePt t="101238" x="3411538" y="2714625"/>
          <p14:tracePt t="101263" x="3509963" y="2705100"/>
          <p14:tracePt t="101288" x="3616325" y="2705100"/>
          <p14:tracePt t="101313" x="3679825" y="2705100"/>
          <p14:tracePt t="101338" x="3697288" y="2705100"/>
          <p14:tracePt t="101363" x="3705225" y="2705100"/>
          <p14:tracePt t="101530" x="3697288" y="2705100"/>
          <p14:tracePt t="101538" x="3687763" y="2705100"/>
          <p14:tracePt t="101546" x="3670300" y="2714625"/>
          <p14:tracePt t="101563" x="3652838" y="2724150"/>
          <p14:tracePt t="101588" x="3625850" y="2724150"/>
          <p14:tracePt t="101613" x="3616325" y="2724150"/>
          <p14:tracePt t="101638" x="3598863" y="2732088"/>
          <p14:tracePt t="101663" x="3571875" y="2732088"/>
          <p14:tracePt t="101688" x="3562350" y="2732088"/>
          <p14:tracePt t="101713" x="3554413" y="2732088"/>
          <p14:tracePt t="101786" x="3544888" y="2732088"/>
          <p14:tracePt t="101842" x="3544888" y="2724150"/>
          <p14:tracePt t="101906" x="3544888" y="2714625"/>
          <p14:tracePt t="102018" x="3536950" y="2714625"/>
          <p14:tracePt t="102082" x="3527425" y="2714625"/>
          <p14:tracePt t="102090" x="3517900" y="2714625"/>
          <p14:tracePt t="102106" x="3500438" y="2714625"/>
          <p14:tracePt t="102116" x="3490913" y="2705100"/>
          <p14:tracePt t="102146" x="3482975" y="2705100"/>
          <p14:tracePt t="102163" x="3465513" y="2705100"/>
          <p14:tracePt t="102188" x="3429000" y="2687638"/>
          <p14:tracePt t="102213" x="3411538" y="2687638"/>
          <p14:tracePt t="102239" x="3411538" y="2679700"/>
          <p14:tracePt t="102263" x="3394075" y="2660650"/>
          <p14:tracePt t="102288" x="3375025" y="2616200"/>
          <p14:tracePt t="102313" x="3357563" y="2536825"/>
          <p14:tracePt t="102338" x="3340100" y="2465388"/>
          <p14:tracePt t="102363" x="3340100" y="2438400"/>
          <p14:tracePt t="102388" x="3340100" y="2419350"/>
          <p14:tracePt t="102413" x="3340100" y="2411413"/>
          <p14:tracePt t="102438" x="3340100" y="2384425"/>
          <p14:tracePt t="102463" x="3340100" y="2374900"/>
          <p14:tracePt t="102602" x="3348038" y="2374900"/>
          <p14:tracePt t="102618" x="3348038" y="2384425"/>
          <p14:tracePt t="102626" x="3348038" y="2393950"/>
          <p14:tracePt t="102637" x="3348038" y="2419350"/>
          <p14:tracePt t="102663" x="3330575" y="2455863"/>
          <p14:tracePt t="102688" x="3295650" y="2500313"/>
          <p14:tracePt t="102713" x="3241675" y="2562225"/>
          <p14:tracePt t="102738" x="3133725" y="2652713"/>
          <p14:tracePt t="102763" x="3054350" y="2687638"/>
          <p14:tracePt t="102788" x="2973388" y="2724150"/>
          <p14:tracePt t="102813" x="2901950" y="2751138"/>
          <p14:tracePt t="102838" x="2840038" y="2768600"/>
          <p14:tracePt t="102863" x="2776538" y="2786063"/>
          <p14:tracePt t="102888" x="2732088" y="2786063"/>
          <p14:tracePt t="102954" x="2724150" y="2786063"/>
          <p14:tracePt t="102970" x="2714625" y="2776538"/>
          <p14:tracePt t="102988" x="2687638" y="2759075"/>
          <p14:tracePt t="103013" x="2643188" y="2732088"/>
          <p14:tracePt t="103038" x="2598738" y="2697163"/>
          <p14:tracePt t="103063" x="2581275" y="2670175"/>
          <p14:tracePt t="103067" x="2571750" y="2660650"/>
          <p14:tracePt t="103088" x="2562225" y="2643188"/>
          <p14:tracePt t="103113" x="2544763" y="2608263"/>
          <p14:tracePt t="103138" x="2536825" y="2589213"/>
          <p14:tracePt t="103163" x="2536825" y="2562225"/>
          <p14:tracePt t="103187" x="2544763" y="2554288"/>
          <p14:tracePt t="103213" x="2598738" y="2517775"/>
          <p14:tracePt t="103238" x="2697163" y="2473325"/>
          <p14:tracePt t="103263" x="2830513" y="2438400"/>
          <p14:tracePt t="103288" x="2938463" y="2419350"/>
          <p14:tracePt t="103313" x="3017838" y="2401888"/>
          <p14:tracePt t="103338" x="3160713" y="2384425"/>
          <p14:tracePt t="103362" x="3295650" y="2384425"/>
          <p14:tracePt t="103387" x="3402013" y="2384425"/>
          <p14:tracePt t="103413" x="3500438" y="2366963"/>
          <p14:tracePt t="103437" x="3608388" y="2357438"/>
          <p14:tracePt t="103463" x="3724275" y="2357438"/>
          <p14:tracePt t="103487" x="3911600" y="2357438"/>
          <p14:tracePt t="103513" x="4044950" y="2339975"/>
          <p14:tracePt t="103537" x="4152900" y="2330450"/>
          <p14:tracePt t="103563" x="4214813" y="2322513"/>
          <p14:tracePt t="103588" x="4241800" y="2303463"/>
          <p14:tracePt t="103613" x="4251325" y="2303463"/>
          <p14:tracePt t="103730" x="4241800" y="2303463"/>
          <p14:tracePt t="103738" x="4232275" y="2303463"/>
          <p14:tracePt t="103746" x="4224338" y="2303463"/>
          <p14:tracePt t="103763" x="4187825" y="2303463"/>
          <p14:tracePt t="103787" x="4108450" y="2303463"/>
          <p14:tracePt t="103813" x="4010025" y="2303463"/>
          <p14:tracePt t="103837" x="3911600" y="2303463"/>
          <p14:tracePt t="103863" x="3813175" y="2303463"/>
          <p14:tracePt t="103887" x="3714750" y="2303463"/>
          <p14:tracePt t="103913" x="3670300" y="2303463"/>
          <p14:tracePt t="103937" x="3652838" y="2303463"/>
          <p14:tracePt t="104010" x="3643313" y="2303463"/>
          <p14:tracePt t="104026" x="3643313" y="2295525"/>
          <p14:tracePt t="104037" x="3660775" y="2276475"/>
          <p14:tracePt t="104063" x="3714750" y="2232025"/>
          <p14:tracePt t="104087" x="3840163" y="2160588"/>
          <p14:tracePt t="104092" x="3911600" y="2152650"/>
          <p14:tracePt t="104113" x="4054475" y="2116138"/>
          <p14:tracePt t="104137" x="4268788" y="2108200"/>
          <p14:tracePt t="104163" x="4394200" y="2108200"/>
          <p14:tracePt t="104187" x="4537075" y="2125663"/>
          <p14:tracePt t="104212" x="4660900" y="2170113"/>
          <p14:tracePt t="104237" x="4786313" y="2251075"/>
          <p14:tracePt t="104262" x="4884738" y="2339975"/>
          <p14:tracePt t="104288" x="4894263" y="2384425"/>
          <p14:tracePt t="104313" x="4894263" y="2419350"/>
          <p14:tracePt t="104337" x="4867275" y="2527300"/>
          <p14:tracePt t="104362" x="4795838" y="2608263"/>
          <p14:tracePt t="104387" x="4687888" y="2616200"/>
          <p14:tracePt t="104412" x="4572000" y="2633663"/>
          <p14:tracePt t="104437" x="4473575" y="2633663"/>
          <p14:tracePt t="104463" x="4384675" y="2598738"/>
          <p14:tracePt t="104487" x="4322763" y="2536825"/>
          <p14:tracePt t="104513" x="4259263" y="2438400"/>
          <p14:tracePt t="104537" x="4197350" y="2312988"/>
          <p14:tracePt t="104562" x="4179888" y="2259013"/>
          <p14:tracePt t="104587" x="4179888" y="2224088"/>
          <p14:tracePt t="104612" x="4214813" y="2197100"/>
          <p14:tracePt t="104637" x="4313238" y="2179638"/>
          <p14:tracePt t="104663" x="4473575" y="2179638"/>
          <p14:tracePt t="104687" x="4714875" y="2187575"/>
          <p14:tracePt t="104712" x="4991100" y="2295525"/>
          <p14:tracePt t="104737" x="5180013" y="2428875"/>
          <p14:tracePt t="104762" x="5224463" y="2517775"/>
          <p14:tracePt t="104787" x="5232400" y="2598738"/>
          <p14:tracePt t="104812" x="5232400" y="2714625"/>
          <p14:tracePt t="104837" x="5232400" y="2874963"/>
          <p14:tracePt t="104862" x="5232400" y="2965450"/>
          <p14:tracePt t="104887" x="5224463" y="2990850"/>
          <p14:tracePt t="104946" x="5214938" y="3000375"/>
          <p14:tracePt t="104970" x="5205413" y="3000375"/>
          <p14:tracePt t="104987" x="5197475" y="2955925"/>
          <p14:tracePt t="105012" x="5197475" y="2867025"/>
          <p14:tracePt t="105037" x="5197475" y="2768600"/>
          <p14:tracePt t="105062" x="5224463" y="2633663"/>
          <p14:tracePt t="105087" x="5286375" y="2482850"/>
          <p14:tracePt t="105092" x="5322888" y="2428875"/>
          <p14:tracePt t="105113" x="5375275" y="2347913"/>
          <p14:tracePt t="105137" x="5438775" y="2312988"/>
          <p14:tracePt t="105187" x="5446713" y="2303463"/>
          <p14:tracePt t="105212" x="5456238" y="2276475"/>
          <p14:tracePt t="105237" x="5500688" y="2232025"/>
          <p14:tracePt t="105263" x="5518150" y="2214563"/>
          <p14:tracePt t="105288" x="5518150" y="2205038"/>
          <p14:tracePt t="105312" x="5527675" y="2197100"/>
          <p14:tracePt t="105337" x="5527675" y="2187575"/>
          <p14:tracePt t="105434" x="5537200" y="2197100"/>
          <p14:tracePt t="105442" x="5545138" y="2205038"/>
          <p14:tracePt t="105466" x="5545138" y="2224088"/>
          <p14:tracePt t="105487" x="5537200" y="2224088"/>
          <p14:tracePt t="105512" x="5518150" y="2251075"/>
          <p14:tracePt t="105570" x="5510213" y="2259013"/>
          <p14:tracePt t="105587" x="5500688" y="2259013"/>
          <p14:tracePt t="105612" x="5473700" y="2259013"/>
          <p14:tracePt t="105637" x="5465763" y="2259013"/>
          <p14:tracePt t="105687" x="5456238" y="2251075"/>
          <p14:tracePt t="105713" x="5456238" y="2241550"/>
          <p14:tracePt t="105737" x="5456238" y="2214563"/>
          <p14:tracePt t="105762" x="5456238" y="2197100"/>
          <p14:tracePt t="105787" x="5456238" y="2187575"/>
          <p14:tracePt t="105837" x="5456238" y="2179638"/>
          <p14:tracePt t="105862" x="5465763" y="2179638"/>
          <p14:tracePt t="105887" x="5483225" y="2179638"/>
          <p14:tracePt t="105912" x="5518150" y="2179638"/>
          <p14:tracePt t="105937" x="5554663" y="2187575"/>
          <p14:tracePt t="105962" x="5554663" y="2197100"/>
          <p14:tracePt t="105987" x="5562600" y="2214563"/>
          <p14:tracePt t="106012" x="5572125" y="2251075"/>
          <p14:tracePt t="106037" x="5572125" y="2286000"/>
          <p14:tracePt t="106062" x="5572125" y="2312988"/>
          <p14:tracePt t="106067" x="5572125" y="2322513"/>
          <p14:tracePt t="106087" x="5562600" y="2339975"/>
          <p14:tracePt t="106112" x="5537200" y="2357438"/>
          <p14:tracePt t="106137" x="5527675" y="2357438"/>
          <p14:tracePt t="106162" x="5518150" y="2357438"/>
          <p14:tracePt t="106187" x="5473700" y="2357438"/>
          <p14:tracePt t="106212" x="5446713" y="2357438"/>
          <p14:tracePt t="106237" x="5429250" y="2357438"/>
          <p14:tracePt t="106262" x="5429250" y="2347913"/>
          <p14:tracePt t="106287" x="5419725" y="2322513"/>
          <p14:tracePt t="106312" x="5411788" y="2286000"/>
          <p14:tracePt t="106337" x="5411788" y="2259013"/>
          <p14:tracePt t="106362" x="5411788" y="2241550"/>
          <p14:tracePt t="106387" x="5419725" y="2224088"/>
          <p14:tracePt t="106412" x="5438775" y="2224088"/>
          <p14:tracePt t="106437" x="5446713" y="2224088"/>
          <p14:tracePt t="106462" x="5465763" y="2224088"/>
          <p14:tracePt t="106487" x="5491163" y="2232025"/>
          <p14:tracePt t="106512" x="5518150" y="2259013"/>
          <p14:tracePt t="106537" x="5527675" y="2268538"/>
          <p14:tracePt t="106562" x="5527675" y="2276475"/>
          <p14:tracePt t="106587" x="5527675" y="2295525"/>
          <p14:tracePt t="106612" x="5527675" y="2322513"/>
          <p14:tracePt t="106637" x="5527675" y="2339975"/>
          <p14:tracePt t="106662" x="5527675" y="2347913"/>
          <p14:tracePt t="106687" x="5518150" y="2357438"/>
          <p14:tracePt t="106737" x="5510213" y="2357438"/>
          <p14:tracePt t="106762" x="5473700" y="2357438"/>
          <p14:tracePt t="106787" x="5465763" y="2357438"/>
          <p14:tracePt t="106812" x="5456238" y="2357438"/>
          <p14:tracePt t="106837" x="5446713" y="2330450"/>
          <p14:tracePt t="106862" x="5438775" y="2303463"/>
          <p14:tracePt t="106887" x="5438775" y="2259013"/>
          <p14:tracePt t="106912" x="5438775" y="2232025"/>
          <p14:tracePt t="106937" x="5446713" y="2197100"/>
          <p14:tracePt t="106962" x="5473700" y="2152650"/>
          <p14:tracePt t="107034" x="5483225" y="2143125"/>
          <p14:tracePt t="107066" x="5491163" y="2143125"/>
          <p14:tracePt t="107074" x="5500688" y="2143125"/>
          <p14:tracePt t="107087" x="5510213" y="2152650"/>
          <p14:tracePt t="107112" x="5518150" y="2160588"/>
          <p14:tracePt t="107137" x="5527675" y="2160588"/>
          <p14:tracePt t="107162" x="5537200" y="2179638"/>
          <p14:tracePt t="107187" x="5545138" y="2187575"/>
          <p14:tracePt t="107212" x="5545138" y="2197100"/>
          <p14:tracePt t="107237" x="5545138" y="2205038"/>
          <p14:tracePt t="107262" x="5545138" y="2214563"/>
          <p14:tracePt t="107312" x="5545138" y="2232025"/>
          <p14:tracePt t="107337" x="5527675" y="2251075"/>
          <p14:tracePt t="107387" x="5518150" y="2251075"/>
          <p14:tracePt t="107412" x="5510213" y="2251075"/>
          <p14:tracePt t="107437" x="5500688" y="2259013"/>
          <p14:tracePt t="107487" x="5491163" y="2268538"/>
          <p14:tracePt t="107530" x="5483225" y="2268538"/>
          <p14:tracePt t="107546" x="5473700" y="2268538"/>
          <p14:tracePt t="107586" x="5465763" y="2259013"/>
          <p14:tracePt t="107610" x="5456238" y="2259013"/>
          <p14:tracePt t="107642" x="5456238" y="2251075"/>
          <p14:tracePt t="107746" x="5446713" y="2251075"/>
          <p14:tracePt t="107770" x="5438775" y="2251075"/>
          <p14:tracePt t="107778" x="5429250" y="2251075"/>
          <p14:tracePt t="107787" x="5419725" y="2251075"/>
          <p14:tracePt t="107812" x="5367338" y="2251075"/>
          <p14:tracePt t="107837" x="5295900" y="2251075"/>
          <p14:tracePt t="107862" x="5187950" y="2251075"/>
          <p14:tracePt t="107887" x="5116513" y="2251075"/>
          <p14:tracePt t="107912" x="5027613" y="2259013"/>
          <p14:tracePt t="107937" x="4973638" y="2276475"/>
          <p14:tracePt t="107962" x="4911725" y="2295525"/>
          <p14:tracePt t="107987" x="4786313" y="2347913"/>
          <p14:tracePt t="108012" x="4679950" y="2393950"/>
          <p14:tracePt t="108037" x="4625975" y="2419350"/>
          <p14:tracePt t="108062" x="4616450" y="2419350"/>
          <p14:tracePt t="108067" x="4616450" y="2428875"/>
          <p14:tracePt t="108098" x="4608513" y="2428875"/>
          <p14:tracePt t="108115" x="4598988" y="2428875"/>
          <p14:tracePt t="108137" x="4581525" y="2446338"/>
          <p14:tracePt t="108162" x="4545013" y="2465388"/>
          <p14:tracePt t="108187" x="4518025" y="2482850"/>
          <p14:tracePt t="108212" x="4491038" y="2517775"/>
          <p14:tracePt t="108237" x="4429125" y="2598738"/>
          <p14:tracePt t="108262" x="4394200" y="2652713"/>
          <p14:tracePt t="108287" x="4375150" y="2697163"/>
          <p14:tracePt t="108312" x="4357688" y="2714625"/>
          <p14:tracePt t="108337" x="4340225" y="2724150"/>
          <p14:tracePt t="108362" x="4313238" y="2751138"/>
          <p14:tracePt t="108387" x="4286250" y="2786063"/>
          <p14:tracePt t="108412" x="4268788" y="2813050"/>
          <p14:tracePt t="108437" x="4251325" y="2830513"/>
          <p14:tracePt t="108462" x="4241800" y="2847975"/>
          <p14:tracePt t="108487" x="4224338" y="2857500"/>
          <p14:tracePt t="108512" x="4170363" y="2857500"/>
          <p14:tracePt t="108537" x="4116388" y="2867025"/>
          <p14:tracePt t="108562" x="4027488" y="2884488"/>
          <p14:tracePt t="108587" x="3983038" y="2884488"/>
          <p14:tracePt t="108612" x="3946525" y="2884488"/>
          <p14:tracePt t="108637" x="3938588" y="2874963"/>
          <p14:tracePt t="108662" x="3911600" y="2874963"/>
          <p14:tracePt t="108687" x="3884613" y="2840038"/>
          <p14:tracePt t="108712" x="3857625" y="2822575"/>
          <p14:tracePt t="108737" x="3848100" y="2813050"/>
          <p14:tracePt t="108762" x="3840163" y="2795588"/>
          <p14:tracePt t="109002" x="3822700" y="2795588"/>
          <p14:tracePt t="109050" x="3822700" y="2803525"/>
          <p14:tracePt t="109754" x="3813175" y="2803525"/>
          <p14:tracePt t="109786" x="3822700" y="2795588"/>
          <p14:tracePt t="109794" x="3840163" y="2768600"/>
          <p14:tracePt t="109812" x="3867150" y="2724150"/>
          <p14:tracePt t="109837" x="3929063" y="2652713"/>
          <p14:tracePt t="109862" x="3973513" y="2581275"/>
          <p14:tracePt t="109887" x="3990975" y="2554288"/>
          <p14:tracePt t="109937" x="3990975" y="2536825"/>
          <p14:tracePt t="110034" x="3983038" y="2536825"/>
          <p14:tracePt t="110050" x="3973513" y="2536825"/>
          <p14:tracePt t="110061" x="3956050" y="2536825"/>
          <p14:tracePt t="110087" x="3867150" y="2536825"/>
          <p14:tracePt t="110112" x="3705225" y="2536825"/>
          <p14:tracePt t="110137" x="3482975" y="2536825"/>
          <p14:tracePt t="110161" x="2982913" y="2598738"/>
          <p14:tracePt t="110187" x="2581275" y="2652713"/>
          <p14:tracePt t="110211" x="1697038" y="2768600"/>
          <p14:tracePt t="110237" x="669925" y="2803525"/>
          <p14:tracePt t="110682" x="0" y="2687638"/>
          <p14:tracePt t="110690" x="9525" y="2679700"/>
          <p14:tracePt t="110698" x="44450" y="2670175"/>
          <p14:tracePt t="110711" x="61913" y="2670175"/>
          <p14:tracePt t="110737" x="223838" y="2616200"/>
          <p14:tracePt t="110761" x="285750" y="2616200"/>
          <p14:tracePt t="110786" x="312738" y="2616200"/>
          <p14:tracePt t="110811" x="357188" y="2616200"/>
          <p14:tracePt t="110836" x="500063" y="2616200"/>
          <p14:tracePt t="110861" x="714375" y="2571750"/>
          <p14:tracePt t="110887" x="911225" y="2554288"/>
          <p14:tracePt t="110912" x="1143000" y="2517775"/>
          <p14:tracePt t="110937" x="1419225" y="2509838"/>
          <p14:tracePt t="110961" x="1785938" y="2482850"/>
          <p14:tracePt t="110986" x="2071688" y="2473325"/>
          <p14:tracePt t="111011" x="2347913" y="2428875"/>
          <p14:tracePt t="111037" x="2652713" y="2384425"/>
          <p14:tracePt t="111062" x="2919413" y="2347913"/>
          <p14:tracePt t="111087" x="3133725" y="2347913"/>
          <p14:tracePt t="111091" x="3214688" y="2347913"/>
          <p14:tracePt t="111112" x="3402013" y="2347913"/>
          <p14:tracePt t="111137" x="3536950" y="2347913"/>
          <p14:tracePt t="111161" x="3786188" y="2347913"/>
          <p14:tracePt t="111186" x="3894138" y="2339975"/>
          <p14:tracePt t="111211" x="3973513" y="2339975"/>
          <p14:tracePt t="111236" x="4062413" y="2339975"/>
          <p14:tracePt t="111261" x="4143375" y="2339975"/>
          <p14:tracePt t="111287" x="4170363" y="2339975"/>
          <p14:tracePt t="111466" x="4170363" y="2347913"/>
          <p14:tracePt t="111474" x="4160838" y="2366963"/>
          <p14:tracePt t="111486" x="4133850" y="2393950"/>
          <p14:tracePt t="111512" x="4108450" y="2438400"/>
          <p14:tracePt t="111536" x="4071938" y="2473325"/>
          <p14:tracePt t="111561" x="3990975" y="2554288"/>
          <p14:tracePt t="111586" x="3867150" y="2633663"/>
          <p14:tracePt t="111611" x="3714750" y="2714625"/>
          <p14:tracePt t="111636" x="3571875" y="2768600"/>
          <p14:tracePt t="111661" x="3446463" y="2795588"/>
          <p14:tracePt t="111687" x="3340100" y="2830513"/>
          <p14:tracePt t="111712" x="3251200" y="2830513"/>
          <p14:tracePt t="111736" x="3071813" y="2830513"/>
          <p14:tracePt t="111761" x="2840038" y="2830513"/>
          <p14:tracePt t="111786" x="2697163" y="2813050"/>
          <p14:tracePt t="111811" x="2608263" y="2786063"/>
          <p14:tracePt t="111836" x="2536825" y="2786063"/>
          <p14:tracePt t="111861" x="2455863" y="2768600"/>
          <p14:tracePt t="111887" x="2384425" y="2768600"/>
          <p14:tracePt t="111911" x="2312988" y="2768600"/>
          <p14:tracePt t="111936" x="2241550" y="2768600"/>
          <p14:tracePt t="111961" x="2143125" y="2776538"/>
          <p14:tracePt t="111986" x="2108200" y="2786063"/>
          <p14:tracePt t="112011" x="2108200" y="2795588"/>
          <p14:tracePt t="112115" x="2108200" y="2803525"/>
          <p14:tracePt t="112122" x="2116138" y="2813050"/>
          <p14:tracePt t="112137" x="2116138" y="2822575"/>
          <p14:tracePt t="112161" x="2143125" y="2847975"/>
          <p14:tracePt t="112186" x="2170113" y="2867025"/>
          <p14:tracePt t="112211" x="2214563" y="2894013"/>
          <p14:tracePt t="112236" x="2312988" y="2946400"/>
          <p14:tracePt t="112261" x="2384425" y="2982913"/>
          <p14:tracePt t="112286" x="2411413" y="2990850"/>
          <p14:tracePt t="112336" x="2411413" y="3000375"/>
          <p14:tracePt t="112361" x="2401888" y="3009900"/>
          <p14:tracePt t="112386" x="2384425" y="3017838"/>
          <p14:tracePt t="112411" x="2357438" y="3027363"/>
          <p14:tracePt t="112436" x="2347913" y="3027363"/>
          <p14:tracePt t="112461" x="2330450" y="3027363"/>
          <p14:tracePt t="112487" x="2322513" y="3027363"/>
          <p14:tracePt t="112536" x="2312988" y="3027363"/>
          <p14:tracePt t="112586" x="2312988" y="3009900"/>
          <p14:tracePt t="112610" x="2312988" y="3000375"/>
          <p14:tracePt t="112626" x="2322513" y="2982913"/>
          <p14:tracePt t="112642" x="2322513" y="2965450"/>
          <p14:tracePt t="112661" x="2339975" y="2938463"/>
          <p14:tracePt t="112686" x="2357438" y="2911475"/>
          <p14:tracePt t="112711" x="2374900" y="2874963"/>
          <p14:tracePt t="112736" x="2393950" y="2840038"/>
          <p14:tracePt t="112761" x="2401888" y="2813050"/>
          <p14:tracePt t="112786" x="2411413" y="2803525"/>
          <p14:tracePt t="112811" x="2419350" y="2786063"/>
          <p14:tracePt t="112836" x="2428875" y="2776538"/>
          <p14:tracePt t="112861" x="2438400" y="2751138"/>
          <p14:tracePt t="112887" x="2446338" y="2741613"/>
          <p14:tracePt t="112911" x="2465388" y="2724150"/>
          <p14:tracePt t="112937" x="2490788" y="2687638"/>
          <p14:tracePt t="112961" x="2509838" y="2679700"/>
          <p14:tracePt t="112986" x="2554288" y="2652713"/>
          <p14:tracePt t="113011" x="2589213" y="2633663"/>
          <p14:tracePt t="113036" x="2652713" y="2598738"/>
          <p14:tracePt t="113061" x="2732088" y="2544763"/>
          <p14:tracePt t="113086" x="2813050" y="2517775"/>
          <p14:tracePt t="113091" x="2822575" y="2509838"/>
          <p14:tracePt t="113111" x="2847975" y="2490788"/>
          <p14:tracePt t="113136" x="2919413" y="2465388"/>
          <p14:tracePt t="113161" x="2982913" y="2455863"/>
          <p14:tracePt t="113186" x="3071813" y="2428875"/>
          <p14:tracePt t="113211" x="3116263" y="2419350"/>
          <p14:tracePt t="113236" x="3268663" y="2411413"/>
          <p14:tracePt t="113261" x="3446463" y="2384425"/>
          <p14:tracePt t="113286" x="3562350" y="2366963"/>
          <p14:tracePt t="113311" x="3608388" y="2347913"/>
          <p14:tracePt t="113336" x="3625850" y="2339975"/>
          <p14:tracePt t="113361" x="3633788" y="2339975"/>
          <p14:tracePt t="113386" x="3652838" y="2330450"/>
          <p14:tracePt t="113506" x="3652838" y="2339975"/>
          <p14:tracePt t="113515" x="3643313" y="2347913"/>
          <p14:tracePt t="113522" x="3633788" y="2366963"/>
          <p14:tracePt t="113536" x="3616325" y="2384425"/>
          <p14:tracePt t="113561" x="3589338" y="2419350"/>
          <p14:tracePt t="113564" x="3581400" y="2428875"/>
          <p14:tracePt t="113586" x="3536950" y="2465388"/>
          <p14:tracePt t="113611" x="3465513" y="2500313"/>
          <p14:tracePt t="113636" x="3394075" y="2544763"/>
          <p14:tracePt t="113661" x="3330575" y="2581275"/>
          <p14:tracePt t="113686" x="3313113" y="2589213"/>
          <p14:tracePt t="113746" x="3295650" y="2598738"/>
          <p14:tracePt t="113770" x="3286125" y="2598738"/>
          <p14:tracePt t="113786" x="3276600" y="2616200"/>
          <p14:tracePt t="113836" x="3268663" y="2616200"/>
          <p14:tracePt t="114402" x="3276600" y="2616200"/>
          <p14:tracePt t="114410" x="3295650" y="2616200"/>
          <p14:tracePt t="114418" x="3313113" y="2616200"/>
          <p14:tracePt t="114436" x="3348038" y="2616200"/>
          <p14:tracePt t="114461" x="3446463" y="2616200"/>
          <p14:tracePt t="114486" x="3509963" y="2616200"/>
          <p14:tracePt t="114511" x="3544888" y="2598738"/>
          <p14:tracePt t="114536" x="3581400" y="2598738"/>
          <p14:tracePt t="114561" x="3608388" y="2581275"/>
          <p14:tracePt t="114564" x="3616325" y="2571750"/>
          <p14:tracePt t="114586" x="3660775" y="2554288"/>
          <p14:tracePt t="114611" x="3697288" y="2544763"/>
          <p14:tracePt t="114636" x="3705225" y="2544763"/>
          <p14:tracePt t="114661" x="3714750" y="2544763"/>
          <p14:tracePt t="114686" x="3724275" y="2544763"/>
          <p14:tracePt t="114711" x="3741738" y="2544763"/>
          <p14:tracePt t="114736" x="3751263" y="2536825"/>
          <p14:tracePt t="114946" x="3741738" y="2536825"/>
          <p14:tracePt t="114954" x="3741738" y="2544763"/>
          <p14:tracePt t="114963" x="3732213" y="2544763"/>
          <p14:tracePt t="114986" x="3724275" y="2554288"/>
          <p14:tracePt t="115011" x="3697288" y="2571750"/>
          <p14:tracePt t="115036" x="3687763" y="2581275"/>
          <p14:tracePt t="115061" x="3670300" y="2589213"/>
          <p14:tracePt t="115086" x="3652838" y="2608263"/>
          <p14:tracePt t="115111" x="3633788" y="2616200"/>
          <p14:tracePt t="115136" x="3633788" y="2625725"/>
          <p14:tracePt t="115161" x="3625850" y="2633663"/>
          <p14:tracePt t="115211" x="3616325" y="2643188"/>
          <p14:tracePt t="115236" x="3616325" y="2652713"/>
          <p14:tracePt t="115261" x="3608388" y="2652713"/>
          <p14:tracePt t="115286" x="3598863" y="2670175"/>
          <p14:tracePt t="115330" x="3598863" y="2679700"/>
          <p14:tracePt t="115354" x="3598863" y="2687638"/>
          <p14:tracePt t="115363" x="3608388" y="2697163"/>
          <p14:tracePt t="115386" x="3616325" y="2705100"/>
          <p14:tracePt t="115411" x="3670300" y="2732088"/>
          <p14:tracePt t="115436" x="3714750" y="2759075"/>
          <p14:tracePt t="115461" x="3741738" y="2759075"/>
          <p14:tracePt t="115486" x="3768725" y="2759075"/>
          <p14:tracePt t="115511" x="3813175" y="2759075"/>
          <p14:tracePt t="115536" x="3867150" y="2759075"/>
          <p14:tracePt t="115561" x="3919538" y="2759075"/>
          <p14:tracePt t="115564" x="3946525" y="2759075"/>
          <p14:tracePt t="115586" x="3965575" y="2741613"/>
          <p14:tracePt t="115611" x="4000500" y="2732088"/>
          <p14:tracePt t="115636" x="4037013" y="2724150"/>
          <p14:tracePt t="115661" x="4071938" y="2714625"/>
          <p14:tracePt t="115686" x="4089400" y="2705100"/>
          <p14:tracePt t="115818" x="4062413" y="2705100"/>
          <p14:tracePt t="115826" x="4027488" y="2705100"/>
          <p14:tracePt t="115836" x="3965575" y="2714625"/>
          <p14:tracePt t="115861" x="3803650" y="2732088"/>
          <p14:tracePt t="115886" x="3589338" y="2759075"/>
          <p14:tracePt t="115911" x="3367088" y="2813050"/>
          <p14:tracePt t="115936" x="3108325" y="2884488"/>
          <p14:tracePt t="115961" x="2867025" y="2946400"/>
          <p14:tracePt t="115986" x="2660650" y="2973388"/>
          <p14:tracePt t="116011" x="2589213" y="2990850"/>
          <p14:tracePt t="116036" x="2517775" y="2990850"/>
          <p14:tracePt t="116061" x="2411413" y="2990850"/>
          <p14:tracePt t="116086" x="2286000" y="2990850"/>
          <p14:tracePt t="116091" x="2251075" y="2990850"/>
          <p14:tracePt t="116111" x="2205038" y="2990850"/>
          <p14:tracePt t="116136" x="2170113" y="2990850"/>
          <p14:tracePt t="116626" x="2160588" y="2990850"/>
          <p14:tracePt t="116674" x="2152650" y="2990850"/>
          <p14:tracePt t="116714" x="2133600" y="2990850"/>
          <p14:tracePt t="116794" x="2133600" y="2973388"/>
          <p14:tracePt t="116810" x="2133600" y="2955925"/>
          <p14:tracePt t="116818" x="2143125" y="2946400"/>
          <p14:tracePt t="116836" x="2179638" y="2901950"/>
          <p14:tracePt t="116860" x="2259013" y="2822575"/>
          <p14:tracePt t="116886" x="2357438" y="2741613"/>
          <p14:tracePt t="116911" x="2411413" y="2697163"/>
          <p14:tracePt t="116936" x="2465388" y="2652713"/>
          <p14:tracePt t="116961" x="2571750" y="2598738"/>
          <p14:tracePt t="116985" x="2813050" y="2554288"/>
          <p14:tracePt t="117010" x="3027363" y="2517775"/>
          <p14:tracePt t="117035" x="3286125" y="2490788"/>
          <p14:tracePt t="117061" x="3598863" y="2455863"/>
          <p14:tracePt t="117086" x="3894138" y="2455863"/>
          <p14:tracePt t="117090" x="3983038" y="2455863"/>
          <p14:tracePt t="117111" x="4116388" y="2455863"/>
          <p14:tracePt t="117135" x="4259263" y="2455863"/>
          <p14:tracePt t="117161" x="4545013" y="2455863"/>
          <p14:tracePt t="117185" x="4929188" y="2473325"/>
          <p14:tracePt t="117211" x="5153025" y="2509838"/>
          <p14:tracePt t="117235" x="5643563" y="2581275"/>
          <p14:tracePt t="117260" x="6180138" y="2643188"/>
          <p14:tracePt t="117285" x="6205538" y="2643188"/>
          <p14:tracePt t="117338" x="6205538" y="2625725"/>
          <p14:tracePt t="117346" x="6197600" y="2608263"/>
          <p14:tracePt t="117361" x="6180138" y="2581275"/>
          <p14:tracePt t="117385" x="6143625" y="2509838"/>
          <p14:tracePt t="117410" x="6143625" y="2438400"/>
          <p14:tracePt t="117435" x="6180138" y="2357438"/>
          <p14:tracePt t="117460" x="6224588" y="2322513"/>
          <p14:tracePt t="117485" x="6251575" y="2295525"/>
          <p14:tracePt t="117510" x="6269038" y="2276475"/>
          <p14:tracePt t="117535" x="6286500" y="2276475"/>
          <p14:tracePt t="117561" x="6429375" y="2347913"/>
          <p14:tracePt t="117564" x="6537325" y="2446338"/>
          <p14:tracePt t="117585" x="6858000" y="2714625"/>
          <p14:tracePt t="117611" x="7072313" y="2857500"/>
          <p14:tracePt t="117635" x="7108825" y="2874963"/>
          <p14:tracePt t="117685" x="7081838" y="2901950"/>
          <p14:tracePt t="117711" x="7045325" y="2938463"/>
          <p14:tracePt t="117736" x="7010400" y="2955925"/>
          <p14:tracePt t="117760" x="7000875" y="2955925"/>
          <p14:tracePt t="117785" x="6983413" y="2955925"/>
          <p14:tracePt t="117810" x="6973888" y="2938463"/>
          <p14:tracePt t="117835" x="7000875" y="2840038"/>
          <p14:tracePt t="117860" x="7072313" y="2714625"/>
          <p14:tracePt t="117885" x="7108825" y="2670175"/>
          <p14:tracePt t="117935" x="7116763" y="2670175"/>
          <p14:tracePt t="117961" x="7232650" y="2724150"/>
          <p14:tracePt t="117985" x="7323138" y="2768600"/>
          <p14:tracePt t="118042" x="7323138" y="2776538"/>
          <p14:tracePt t="118060" x="7323138" y="2786063"/>
          <p14:tracePt t="118085" x="7313613" y="2803525"/>
          <p14:tracePt t="118111" x="7304088" y="2813050"/>
          <p14:tracePt t="118136" x="7286625" y="2813050"/>
          <p14:tracePt t="118160" x="7277100" y="2813050"/>
          <p14:tracePt t="118185" x="7269163" y="2813050"/>
          <p14:tracePt t="118235" x="7269163" y="2795588"/>
          <p14:tracePt t="118260" x="7269163" y="2759075"/>
          <p14:tracePt t="118285" x="7277100" y="2759075"/>
          <p14:tracePt t="118311" x="7296150" y="2751138"/>
          <p14:tracePt t="118335" x="7331075" y="2751138"/>
          <p14:tracePt t="118361" x="7340600" y="2751138"/>
          <p14:tracePt t="118385" x="7358063" y="2751138"/>
          <p14:tracePt t="118410" x="7358063" y="2776538"/>
          <p14:tracePt t="118435" x="7358063" y="2813050"/>
          <p14:tracePt t="118460" x="7358063" y="2822575"/>
          <p14:tracePt t="118485" x="7348538" y="2840038"/>
          <p14:tracePt t="118511" x="7331075" y="2847975"/>
          <p14:tracePt t="118536" x="7313613" y="2857500"/>
          <p14:tracePt t="118585" x="7286625" y="2840038"/>
          <p14:tracePt t="118610" x="7259638" y="2795588"/>
          <p14:tracePt t="118636" x="7251700" y="2759075"/>
          <p14:tracePt t="118660" x="7251700" y="2741613"/>
          <p14:tracePt t="118685" x="7251700" y="2724150"/>
          <p14:tracePt t="118710" x="7259638" y="2687638"/>
          <p14:tracePt t="118736" x="7286625" y="2679700"/>
          <p14:tracePt t="118761" x="7304088" y="2670175"/>
          <p14:tracePt t="118785" x="7323138" y="2670175"/>
          <p14:tracePt t="118810" x="7367588" y="2670175"/>
          <p14:tracePt t="118835" x="7394575" y="2697163"/>
          <p14:tracePt t="118860" x="7412038" y="2705100"/>
          <p14:tracePt t="118885" x="7419975" y="2741613"/>
          <p14:tracePt t="118910" x="7439025" y="2786063"/>
          <p14:tracePt t="118935" x="7446963" y="2840038"/>
          <p14:tracePt t="118960" x="7446963" y="2874963"/>
          <p14:tracePt t="118985" x="7446963" y="2911475"/>
          <p14:tracePt t="119010" x="7439025" y="2938463"/>
          <p14:tracePt t="119035" x="7375525" y="2946400"/>
          <p14:tracePt t="119060" x="7340600" y="2965450"/>
          <p14:tracePt t="119085" x="7313613" y="2965450"/>
          <p14:tracePt t="119090" x="7296150" y="2965450"/>
          <p14:tracePt t="119111" x="7286625" y="2965450"/>
          <p14:tracePt t="119136" x="7259638" y="2965450"/>
          <p14:tracePt t="119160" x="7232650" y="2965450"/>
          <p14:tracePt t="119185" x="7215188" y="2955925"/>
          <p14:tracePt t="119210" x="7197725" y="2911475"/>
          <p14:tracePt t="119235" x="7170738" y="2867025"/>
          <p14:tracePt t="119260" x="7170738" y="2840038"/>
          <p14:tracePt t="119285" x="7170738" y="2822575"/>
          <p14:tracePt t="119310" x="7180263" y="2803525"/>
          <p14:tracePt t="119335" x="7188200" y="2795588"/>
          <p14:tracePt t="119361" x="7224713" y="2786063"/>
          <p14:tracePt t="119385" x="7232650" y="2786063"/>
          <p14:tracePt t="119410" x="7259638" y="2786063"/>
          <p14:tracePt t="119435" x="7259638" y="2830513"/>
          <p14:tracePt t="119460" x="7232650" y="2928938"/>
          <p14:tracePt t="119485" x="7037388" y="3071813"/>
          <p14:tracePt t="119511" x="6697663" y="3197225"/>
          <p14:tracePt t="119535" x="6276975" y="3251200"/>
          <p14:tracePt t="119561" x="5867400" y="3286125"/>
          <p14:tracePt t="119563" x="5776913" y="3286125"/>
          <p14:tracePt t="119585" x="5608638" y="3286125"/>
          <p14:tracePt t="119610" x="5429250" y="3251200"/>
          <p14:tracePt t="119635" x="5375275" y="3214688"/>
          <p14:tracePt t="119660" x="5322888" y="3152775"/>
          <p14:tracePt t="119685" x="5286375" y="3116263"/>
          <p14:tracePt t="119710" x="5259388" y="3089275"/>
          <p14:tracePt t="119735" x="5259388" y="3081338"/>
          <p14:tracePt t="119760" x="5251450" y="3062288"/>
          <p14:tracePt t="119785" x="5251450" y="3054350"/>
          <p14:tracePt t="119810" x="5276850" y="3009900"/>
          <p14:tracePt t="119835" x="5322888" y="2973388"/>
          <p14:tracePt t="119860" x="5438775" y="2955925"/>
          <p14:tracePt t="119885" x="5697538" y="2901950"/>
          <p14:tracePt t="119910" x="6000750" y="2884488"/>
          <p14:tracePt t="119935" x="6170613" y="2884488"/>
          <p14:tracePt t="119960" x="6259513" y="2874963"/>
          <p14:tracePt t="119985" x="6323013" y="2874963"/>
          <p14:tracePt t="120010" x="6518275" y="2874963"/>
          <p14:tracePt t="120035" x="6688138" y="2928938"/>
          <p14:tracePt t="120060" x="6813550" y="2973388"/>
          <p14:tracePt t="120085" x="6875463" y="2982913"/>
          <p14:tracePt t="120090" x="6894513" y="3000375"/>
          <p14:tracePt t="120110" x="6956425" y="3017838"/>
          <p14:tracePt t="120135" x="7045325" y="3081338"/>
          <p14:tracePt t="120160" x="7081838" y="3108325"/>
          <p14:tracePt t="120212" x="7081838" y="3116263"/>
          <p14:tracePt t="120235" x="7081838" y="3143250"/>
          <p14:tracePt t="120260" x="7072313" y="3170238"/>
          <p14:tracePt t="120285" x="7054850" y="3187700"/>
          <p14:tracePt t="120310" x="7000875" y="3224213"/>
          <p14:tracePt t="120335" x="6884988" y="3259138"/>
          <p14:tracePt t="120361" x="6759575" y="3268663"/>
          <p14:tracePt t="120385" x="6572250" y="3268663"/>
          <p14:tracePt t="120410" x="6330950" y="3268663"/>
          <p14:tracePt t="120435" x="5983288" y="3205163"/>
          <p14:tracePt t="120460" x="5527675" y="3098800"/>
          <p14:tracePt t="120485" x="5133975" y="2990850"/>
          <p14:tracePt t="120510" x="4929188" y="2965450"/>
          <p14:tracePt t="120535" x="4840288" y="2938463"/>
          <p14:tracePt t="120560" x="4768850" y="2938463"/>
          <p14:tracePt t="120564" x="4714875" y="2938463"/>
          <p14:tracePt t="120585" x="4625975" y="2911475"/>
          <p14:tracePt t="120610" x="4375150" y="2911475"/>
          <p14:tracePt t="120635" x="4160838" y="2911475"/>
          <p14:tracePt t="120660" x="4000500" y="2911475"/>
          <p14:tracePt t="120685" x="3830638" y="2911475"/>
          <p14:tracePt t="120710" x="3670300" y="2911475"/>
          <p14:tracePt t="120735" x="3517900" y="2911475"/>
          <p14:tracePt t="120760" x="3455988" y="2911475"/>
          <p14:tracePt t="120785" x="3394075" y="2911475"/>
          <p14:tracePt t="120810" x="3322638" y="2928938"/>
          <p14:tracePt t="120835" x="3286125" y="2946400"/>
          <p14:tracePt t="120860" x="3232150" y="2982913"/>
          <p14:tracePt t="120885" x="3179763" y="3009900"/>
          <p14:tracePt t="120910" x="3143250" y="3036888"/>
          <p14:tracePt t="120935" x="3089275" y="3044825"/>
          <p14:tracePt t="120960" x="3054350" y="3062288"/>
          <p14:tracePt t="120985" x="3000375" y="3089275"/>
          <p14:tracePt t="121010" x="2946400" y="3098800"/>
          <p14:tracePt t="121035" x="2919413" y="3098800"/>
          <p14:tracePt t="121060" x="2894013" y="3098800"/>
          <p14:tracePt t="121085" x="2847975" y="3098800"/>
          <p14:tracePt t="121090" x="2830513" y="3098800"/>
          <p14:tracePt t="121110" x="2813050" y="3098800"/>
          <p14:tracePt t="121135" x="2803525" y="3089275"/>
          <p14:tracePt t="121160" x="2776538" y="3071813"/>
          <p14:tracePt t="121185" x="2724150" y="3027363"/>
          <p14:tracePt t="121210" x="2589213" y="2928938"/>
          <p14:tracePt t="121235" x="2536825" y="2874963"/>
          <p14:tracePt t="121260" x="2509838" y="2847975"/>
          <p14:tracePt t="121285" x="2473325" y="2830513"/>
          <p14:tracePt t="121310" x="2419350" y="2803525"/>
          <p14:tracePt t="121335" x="2374900" y="2786063"/>
          <p14:tracePt t="121360" x="2374900" y="2776538"/>
          <p14:tracePt t="121410" x="2366963" y="2776538"/>
          <p14:tracePt t="121538" x="2374900" y="2776538"/>
          <p14:tracePt t="121546" x="2393950" y="2776538"/>
          <p14:tracePt t="121560" x="2411413" y="2759075"/>
          <p14:tracePt t="121585" x="2438400" y="2759075"/>
          <p14:tracePt t="121610" x="2455863" y="2759075"/>
          <p14:tracePt t="121635" x="2482850" y="2759075"/>
          <p14:tracePt t="121660" x="2527300" y="2786063"/>
          <p14:tracePt t="121685" x="2562225" y="2830513"/>
          <p14:tracePt t="121710" x="2598738" y="2894013"/>
          <p14:tracePt t="121735" x="2598738" y="2911475"/>
          <p14:tracePt t="121842" x="2581275" y="2911475"/>
          <p14:tracePt t="121874" x="2581275" y="2894013"/>
          <p14:tracePt t="121882" x="2581275" y="2884488"/>
          <p14:tracePt t="121898" x="2581275" y="2867025"/>
          <p14:tracePt t="121910" x="2581275" y="2857500"/>
          <p14:tracePt t="121935" x="2598738" y="2813050"/>
          <p14:tracePt t="121960" x="2697163" y="2751138"/>
          <p14:tracePt t="121985" x="2732088" y="2732088"/>
          <p14:tracePt t="122010" x="2776538" y="2705100"/>
          <p14:tracePt t="122035" x="2830513" y="2687638"/>
          <p14:tracePt t="122060" x="2894013" y="2660650"/>
          <p14:tracePt t="122085" x="2965450" y="2652713"/>
          <p14:tracePt t="122089" x="2990850" y="2643188"/>
          <p14:tracePt t="122110" x="3009900" y="2633663"/>
          <p14:tracePt t="122135" x="3071813" y="2633663"/>
          <p14:tracePt t="122160" x="3224213" y="2633663"/>
          <p14:tracePt t="122185" x="3367088" y="2633663"/>
          <p14:tracePt t="122210" x="3455988" y="2633663"/>
          <p14:tracePt t="122235" x="3527425" y="2633663"/>
          <p14:tracePt t="122260" x="3598863" y="2633663"/>
          <p14:tracePt t="122285" x="3652838" y="2633663"/>
          <p14:tracePt t="122310" x="3687763" y="2633663"/>
          <p14:tracePt t="122335" x="3714750" y="2633663"/>
          <p14:tracePt t="122360" x="3724275" y="2633663"/>
          <p14:tracePt t="122546" x="3714750" y="2633663"/>
          <p14:tracePt t="122554" x="3697288" y="2633663"/>
          <p14:tracePt t="122563" x="3670300" y="2643188"/>
          <p14:tracePt t="122585" x="3554413" y="2670175"/>
          <p14:tracePt t="122610" x="3259138" y="2687638"/>
          <p14:tracePt t="122635" x="3089275" y="2687638"/>
          <p14:tracePt t="122660" x="2919413" y="2687638"/>
          <p14:tracePt t="122685" x="2776538" y="2687638"/>
          <p14:tracePt t="122710" x="2687638" y="2687638"/>
          <p14:tracePt t="122735" x="2652713" y="2687638"/>
          <p14:tracePt t="122760" x="2633663" y="2687638"/>
          <p14:tracePt t="122785" x="2625725" y="2687638"/>
          <p14:tracePt t="122962" x="2625725" y="2697163"/>
          <p14:tracePt t="122970" x="2625725" y="2705100"/>
          <p14:tracePt t="122987" x="2633663" y="2705100"/>
          <p14:tracePt t="123009" x="2652713" y="2714625"/>
          <p14:tracePt t="123035" x="2705100" y="2714625"/>
          <p14:tracePt t="123059" x="2751138" y="2741613"/>
          <p14:tracePt t="123085" x="2830513" y="2741613"/>
          <p14:tracePt t="123089" x="2857500" y="2751138"/>
          <p14:tracePt t="123110" x="2901950" y="2768600"/>
          <p14:tracePt t="123135" x="2965450" y="2768600"/>
          <p14:tracePt t="123160" x="3000375" y="2768600"/>
          <p14:tracePt t="123185" x="3027363" y="2776538"/>
          <p14:tracePt t="123210" x="3081338" y="2786063"/>
          <p14:tracePt t="123235" x="3098800" y="2786063"/>
          <p14:tracePt t="123259" x="3108325" y="2795588"/>
          <p14:tracePt t="123285" x="3125788" y="2795588"/>
          <p14:tracePt t="123310" x="3133725" y="2795588"/>
          <p14:tracePt t="123335" x="3143250" y="2795588"/>
          <p14:tracePt t="123466" x="3152775" y="2795588"/>
          <p14:tracePt t="123482" x="3160713" y="2795588"/>
          <p14:tracePt t="123498" x="3170238" y="2795588"/>
          <p14:tracePt t="123509" x="3179763" y="2795588"/>
          <p14:tracePt t="123535" x="3187700" y="2786063"/>
          <p14:tracePt t="123560" x="3197225" y="2776538"/>
          <p14:tracePt t="123585" x="3205163" y="2759075"/>
          <p14:tracePt t="123610" x="3214688" y="2732088"/>
          <p14:tracePt t="123635" x="3224213" y="2714625"/>
          <p14:tracePt t="123730" x="3232150" y="2697163"/>
          <p14:tracePt t="123834" x="3232150" y="2687638"/>
          <p14:tracePt t="123858" x="3232150" y="2679700"/>
          <p14:tracePt t="123874" x="3224213" y="2679700"/>
          <p14:tracePt t="123884" x="3214688" y="2679700"/>
          <p14:tracePt t="123909" x="3187700" y="2679700"/>
          <p14:tracePt t="123935" x="3125788" y="2679700"/>
          <p14:tracePt t="123959" x="3054350" y="2679700"/>
          <p14:tracePt t="123985" x="2990850" y="2679700"/>
          <p14:tracePt t="124009" x="2867025" y="2679700"/>
          <p14:tracePt t="124034" x="2759075" y="2679700"/>
          <p14:tracePt t="124059" x="2697163" y="2697163"/>
          <p14:tracePt t="124084" x="2660650" y="2705100"/>
          <p14:tracePt t="124130" x="2652713" y="2705100"/>
          <p14:tracePt t="124154" x="2633663" y="2705100"/>
          <p14:tracePt t="124338" x="2660650" y="2705100"/>
          <p14:tracePt t="124346" x="2687638" y="2705100"/>
          <p14:tracePt t="124359" x="2705100" y="2705100"/>
          <p14:tracePt t="124385" x="2751138" y="2705100"/>
          <p14:tracePt t="124409" x="2830513" y="2705100"/>
          <p14:tracePt t="124434" x="2911475" y="2705100"/>
          <p14:tracePt t="124459" x="3017838" y="2705100"/>
          <p14:tracePt t="124484" x="3125788" y="2705100"/>
          <p14:tracePt t="124510" x="3205163" y="2705100"/>
          <p14:tracePt t="124535" x="3232150" y="2705100"/>
          <p14:tracePt t="124559" x="3259138" y="2697163"/>
          <p14:tracePt t="124585" x="3268663" y="2687638"/>
          <p14:tracePt t="124587" x="3286125" y="2687638"/>
          <p14:tracePt t="124609" x="3330575" y="2660650"/>
          <p14:tracePt t="124635" x="3384550" y="2652713"/>
          <p14:tracePt t="124660" x="3455988" y="2625725"/>
          <p14:tracePt t="124685" x="3509963" y="2608263"/>
          <p14:tracePt t="124709" x="3517900" y="2608263"/>
          <p14:tracePt t="124735" x="3536950" y="2598738"/>
          <p14:tracePt t="124759" x="3562350" y="2598738"/>
          <p14:tracePt t="124784" x="3571875" y="2598738"/>
          <p14:tracePt t="124970" x="3562350" y="2598738"/>
          <p14:tracePt t="125058" x="3571875" y="2598738"/>
          <p14:tracePt t="125066" x="3598863" y="2589213"/>
          <p14:tracePt t="125084" x="3652838" y="2562225"/>
          <p14:tracePt t="125109" x="3724275" y="2536825"/>
          <p14:tracePt t="125135" x="3786188" y="2517775"/>
          <p14:tracePt t="125159" x="3902075" y="2500313"/>
          <p14:tracePt t="125185" x="4062413" y="2500313"/>
          <p14:tracePt t="125209" x="4197350" y="2482850"/>
          <p14:tracePt t="125234" x="4205288" y="2482850"/>
          <p14:tracePt t="125434" x="4197350" y="2490788"/>
          <p14:tracePt t="125562" x="4187825" y="2490788"/>
          <p14:tracePt t="125594" x="4179888" y="2490788"/>
          <p14:tracePt t="125611" x="4170363" y="2500313"/>
          <p14:tracePt t="125634" x="4160838" y="2500313"/>
          <p14:tracePt t="125650" x="4152900" y="2509838"/>
          <p14:tracePt t="125659" x="4143375" y="2509838"/>
          <p14:tracePt t="125684" x="4143375" y="2517775"/>
          <p14:tracePt t="125714" x="4133850" y="2517775"/>
          <p14:tracePt t="125778" x="4125913" y="2527300"/>
          <p14:tracePt t="125794" x="4116388" y="2527300"/>
          <p14:tracePt t="125802" x="4116388" y="2536825"/>
          <p14:tracePt t="125812" x="4108450" y="2544763"/>
          <p14:tracePt t="125834" x="4089400" y="2554288"/>
          <p14:tracePt t="125859" x="4071938" y="2571750"/>
          <p14:tracePt t="125884" x="4044950" y="2598738"/>
          <p14:tracePt t="125909" x="4010025" y="2616200"/>
          <p14:tracePt t="125934" x="3983038" y="2643188"/>
          <p14:tracePt t="125960" x="3956050" y="2670175"/>
          <p14:tracePt t="125984" x="3938588" y="2679700"/>
          <p14:tracePt t="126009" x="3929063" y="2687638"/>
          <p14:tracePt t="126059" x="3919538" y="2697163"/>
          <p14:tracePt t="126250" x="3894138" y="2697163"/>
          <p14:tracePt t="126266" x="3875088" y="2697163"/>
          <p14:tracePt t="126282" x="3875088" y="2705100"/>
          <p14:tracePt t="126290" x="3867150" y="2705100"/>
          <p14:tracePt t="126309" x="3848100" y="2724150"/>
          <p14:tracePt t="126334" x="3830638" y="2751138"/>
          <p14:tracePt t="126360" x="3714750" y="2813050"/>
          <p14:tracePt t="126385" x="3581400" y="2867025"/>
          <p14:tracePt t="126409" x="3429000" y="2938463"/>
          <p14:tracePt t="126434" x="3214688" y="2990850"/>
          <p14:tracePt t="126459" x="3108325" y="3000375"/>
          <p14:tracePt t="126484" x="3054350" y="3000375"/>
          <p14:tracePt t="126509" x="3017838" y="3009900"/>
          <p14:tracePt t="126534" x="2982913" y="3009900"/>
          <p14:tracePt t="126559" x="2911475" y="3009900"/>
          <p14:tracePt t="126584" x="2847975" y="3009900"/>
          <p14:tracePt t="126587" x="2830513" y="3009900"/>
          <p14:tracePt t="126609" x="2803525" y="3009900"/>
          <p14:tracePt t="126634" x="2795588" y="3009900"/>
          <p14:tracePt t="126659" x="2759075" y="3009900"/>
          <p14:tracePt t="126684" x="2724150" y="3009900"/>
          <p14:tracePt t="126709" x="2714625" y="3009900"/>
          <p14:tracePt t="126858" x="2705100" y="3009900"/>
          <p14:tracePt t="126874" x="2687638" y="3009900"/>
          <p14:tracePt t="126890" x="2660650" y="3017838"/>
          <p14:tracePt t="126909" x="2616200" y="3036888"/>
          <p14:tracePt t="126934" x="2490788" y="3089275"/>
          <p14:tracePt t="126959" x="2339975" y="3133725"/>
          <p14:tracePt t="126984" x="2143125" y="3187700"/>
          <p14:tracePt t="127009" x="1911350" y="3241675"/>
          <p14:tracePt t="127034" x="1785938" y="3251200"/>
          <p14:tracePt t="127059" x="1768475" y="3251200"/>
          <p14:tracePt t="127084" x="1751013" y="3251200"/>
          <p14:tracePt t="127109" x="1741488" y="3268663"/>
          <p14:tracePt t="127202" x="1741488" y="3251200"/>
          <p14:tracePt t="127213" x="1741488" y="3232150"/>
          <p14:tracePt t="127218" x="1751013" y="3232150"/>
          <p14:tracePt t="127234" x="1785938" y="3214688"/>
          <p14:tracePt t="127259" x="1946275" y="3160713"/>
          <p14:tracePt t="127284" x="2170113" y="3116263"/>
          <p14:tracePt t="127309" x="2411413" y="3071813"/>
          <p14:tracePt t="127334" x="2697163" y="3027363"/>
          <p14:tracePt t="127359" x="2955925" y="3009900"/>
          <p14:tracePt t="127385" x="3384550" y="2982913"/>
          <p14:tracePt t="127409" x="3705225" y="2982913"/>
          <p14:tracePt t="127434" x="4259263" y="2982913"/>
          <p14:tracePt t="127459" x="4473575" y="2982913"/>
          <p14:tracePt t="127484" x="4572000" y="2965450"/>
          <p14:tracePt t="127509" x="4751388" y="2946400"/>
          <p14:tracePt t="127534" x="4973638" y="2946400"/>
          <p14:tracePt t="127559" x="5133975" y="2928938"/>
          <p14:tracePt t="127584" x="5170488" y="2928938"/>
          <p14:tracePt t="127609" x="5180013" y="2928938"/>
          <p14:tracePt t="127634" x="5197475" y="2928938"/>
          <p14:tracePt t="127659" x="5205413" y="2911475"/>
          <p14:tracePt t="127714" x="5214938" y="2911475"/>
          <p14:tracePt t="127734" x="5224463" y="2911475"/>
          <p14:tracePt t="127759" x="5232400" y="2911475"/>
          <p14:tracePt t="127785" x="5241925" y="2938463"/>
          <p14:tracePt t="127809" x="5259388" y="2965450"/>
          <p14:tracePt t="127834" x="5276850" y="3027363"/>
          <p14:tracePt t="127859" x="5276850" y="3054350"/>
          <p14:tracePt t="127884" x="5286375" y="3081338"/>
          <p14:tracePt t="127909" x="5286375" y="3089275"/>
          <p14:tracePt t="127934" x="5286375" y="3098800"/>
          <p14:tracePt t="127959" x="5286375" y="3116263"/>
          <p14:tracePt t="127984" x="5286375" y="3143250"/>
          <p14:tracePt t="128009" x="5303838" y="3179763"/>
          <p14:tracePt t="128034" x="5322888" y="3214688"/>
          <p14:tracePt t="128059" x="5330825" y="3224213"/>
          <p14:tracePt t="128084" x="5357813" y="3259138"/>
          <p14:tracePt t="128089" x="5357813" y="3268663"/>
          <p14:tracePt t="128109" x="5384800" y="3295650"/>
          <p14:tracePt t="128134" x="5402263" y="3322638"/>
          <p14:tracePt t="128159" x="5411788" y="3348038"/>
          <p14:tracePt t="128184" x="5456238" y="3402013"/>
          <p14:tracePt t="128209" x="5510213" y="3473450"/>
          <p14:tracePt t="128234" x="5545138" y="3517900"/>
          <p14:tracePt t="128259" x="5545138" y="3527425"/>
          <p14:tracePt t="128322" x="5545138" y="3536950"/>
          <p14:tracePt t="128355" x="5545138" y="3544888"/>
          <p14:tracePt t="128363" x="5537200" y="3554413"/>
          <p14:tracePt t="128385" x="5473700" y="3562350"/>
          <p14:tracePt t="128409" x="5402263" y="3571875"/>
          <p14:tracePt t="128434" x="5197475" y="3571875"/>
          <p14:tracePt t="128459" x="5000625" y="3544888"/>
          <p14:tracePt t="128484" x="4714875" y="3490913"/>
          <p14:tracePt t="128509" x="4384675" y="3446463"/>
          <p14:tracePt t="128534" x="4054475" y="3402013"/>
          <p14:tracePt t="128559" x="3741738" y="3357563"/>
          <p14:tracePt t="128584" x="3500438" y="3303588"/>
          <p14:tracePt t="128587" x="3429000" y="3295650"/>
          <p14:tracePt t="128609" x="3303588" y="3276600"/>
          <p14:tracePt t="128634" x="3062288" y="3241675"/>
          <p14:tracePt t="128659" x="2884488" y="3224213"/>
          <p14:tracePt t="128684" x="2616200" y="3187700"/>
          <p14:tracePt t="128709" x="2438400" y="3179763"/>
          <p14:tracePt t="128734" x="2330450" y="3179763"/>
          <p14:tracePt t="128784" x="2322513" y="3170238"/>
          <p14:tracePt t="128809" x="2303463" y="3170238"/>
          <p14:tracePt t="128834" x="2241550" y="3170238"/>
          <p14:tracePt t="128859" x="2170113" y="3170238"/>
          <p14:tracePt t="128978" x="2179638" y="3170238"/>
          <p14:tracePt t="128986" x="2197100" y="3170238"/>
          <p14:tracePt t="128994" x="2232025" y="3152775"/>
          <p14:tracePt t="129009" x="2268538" y="3143250"/>
          <p14:tracePt t="129034" x="2455863" y="3098800"/>
          <p14:tracePt t="129059" x="2608263" y="3071813"/>
          <p14:tracePt t="129084" x="2724150" y="3054350"/>
          <p14:tracePt t="129089" x="2759075" y="3036888"/>
          <p14:tracePt t="129109" x="2813050" y="3009900"/>
          <p14:tracePt t="129134" x="2946400" y="2946400"/>
          <p14:tracePt t="129159" x="3108325" y="2928938"/>
          <p14:tracePt t="129184" x="3259138" y="2911475"/>
          <p14:tracePt t="129209" x="3429000" y="2911475"/>
          <p14:tracePt t="129234" x="3544888" y="2901950"/>
          <p14:tracePt t="129259" x="3571875" y="2901950"/>
          <p14:tracePt t="129338" x="3581400" y="2901950"/>
          <p14:tracePt t="129346" x="3581400" y="2911475"/>
          <p14:tracePt t="129359" x="3581400" y="2928938"/>
          <p14:tracePt t="129384" x="3527425" y="2990850"/>
          <p14:tracePt t="129409" x="3411538" y="3071813"/>
          <p14:tracePt t="129433" x="3224213" y="3152775"/>
          <p14:tracePt t="129459" x="3000375" y="3224213"/>
          <p14:tracePt t="129484" x="2840038" y="3251200"/>
          <p14:tracePt t="129509" x="2705100" y="3268663"/>
          <p14:tracePt t="129534" x="2562225" y="3268663"/>
          <p14:tracePt t="129559" x="2428875" y="3268663"/>
          <p14:tracePt t="129584" x="2330450" y="3268663"/>
          <p14:tracePt t="129587" x="2322513" y="3268663"/>
          <p14:tracePt t="129609" x="2295525" y="3268663"/>
          <p14:tracePt t="129633" x="2276475" y="3268663"/>
          <p14:tracePt t="129738" x="2276475" y="3259138"/>
          <p14:tracePt t="129746" x="2276475" y="3251200"/>
          <p14:tracePt t="129759" x="2286000" y="3241675"/>
          <p14:tracePt t="129784" x="2393950" y="3143250"/>
          <p14:tracePt t="129809" x="2581275" y="3017838"/>
          <p14:tracePt t="129833" x="2894013" y="2894013"/>
          <p14:tracePt t="129858" x="3152775" y="2822575"/>
          <p14:tracePt t="129884" x="3429000" y="2732088"/>
          <p14:tracePt t="129909" x="3697288" y="2670175"/>
          <p14:tracePt t="129934" x="3956050" y="2589213"/>
          <p14:tracePt t="129959" x="4143375" y="2536825"/>
          <p14:tracePt t="129983" x="4241800" y="2527300"/>
          <p14:tracePt t="130009" x="4286250" y="2527300"/>
          <p14:tracePt t="130034" x="4367213" y="2527300"/>
          <p14:tracePt t="130084" x="4375150" y="2527300"/>
          <p14:tracePt t="130154" x="4384675" y="2527300"/>
          <p14:tracePt t="130186" x="4384675" y="2517775"/>
          <p14:tracePt t="130226" x="4384675" y="2500313"/>
          <p14:tracePt t="130235" x="4375150" y="2482850"/>
          <p14:tracePt t="130242" x="4375150" y="2473325"/>
          <p14:tracePt t="130258" x="4367213" y="2438400"/>
          <p14:tracePt t="130284" x="4340225" y="2393950"/>
          <p14:tracePt t="130309" x="4340225" y="2384425"/>
          <p14:tracePt t="130334" x="4303713" y="2357438"/>
          <p14:tracePt t="130358" x="4160838" y="2303463"/>
          <p14:tracePt t="130384" x="3946525" y="2205038"/>
          <p14:tracePt t="130409" x="3759200" y="2152650"/>
          <p14:tracePt t="130434" x="3660775" y="2125663"/>
          <p14:tracePt t="130459" x="3554413" y="2098675"/>
          <p14:tracePt t="130483" x="3340100" y="2098675"/>
          <p14:tracePt t="130509" x="3170238" y="2098675"/>
          <p14:tracePt t="130534" x="3108325" y="2098675"/>
          <p14:tracePt t="130559" x="3098800" y="2098675"/>
          <p14:tracePt t="130730" x="3098800" y="2108200"/>
          <p14:tracePt t="130738" x="3108325" y="2108200"/>
          <p14:tracePt t="130759" x="3143250" y="2108200"/>
          <p14:tracePt t="130783" x="3179763" y="2108200"/>
          <p14:tracePt t="130810" x="3259138" y="2108200"/>
          <p14:tracePt t="130833" x="3322638" y="2108200"/>
          <p14:tracePt t="130858" x="3411538" y="2108200"/>
          <p14:tracePt t="130883" x="3500438" y="2108200"/>
          <p14:tracePt t="130908" x="3589338" y="2108200"/>
          <p14:tracePt t="130934" x="3598863" y="2108200"/>
          <p14:tracePt t="131170" x="3608388" y="2116138"/>
          <p14:tracePt t="131186" x="3608388" y="2125663"/>
          <p14:tracePt t="131194" x="3608388" y="2133600"/>
          <p14:tracePt t="131209" x="3598863" y="2143125"/>
          <p14:tracePt t="131233" x="3554413" y="2187575"/>
          <p14:tracePt t="131258" x="3500438" y="2214563"/>
          <p14:tracePt t="131283" x="3465513" y="2232025"/>
          <p14:tracePt t="131362" x="3446463" y="2232025"/>
          <p14:tracePt t="131370" x="3438525" y="2251075"/>
          <p14:tracePt t="131387" x="3429000" y="2251075"/>
          <p14:tracePt t="131408" x="3402013" y="2251075"/>
          <p14:tracePt t="131433" x="3384550" y="2251075"/>
          <p14:tracePt t="132242" x="3384550" y="2259013"/>
          <p14:tracePt t="132258" x="3384550" y="2268538"/>
          <p14:tracePt t="132266" x="3384550" y="2276475"/>
          <p14:tracePt t="132314" x="3394075" y="2295525"/>
          <p14:tracePt t="132322" x="3411538" y="2303463"/>
          <p14:tracePt t="132333" x="3438525" y="2322513"/>
          <p14:tracePt t="132358" x="3625850" y="2428875"/>
          <p14:tracePt t="132383" x="3786188" y="2527300"/>
          <p14:tracePt t="132408" x="3813175" y="2554288"/>
          <p14:tracePt t="132482" x="3813175" y="2562225"/>
          <p14:tracePt t="132490" x="3813175" y="2571750"/>
          <p14:tracePt t="132508" x="3795713" y="2589213"/>
          <p14:tracePt t="132533" x="3741738" y="2589213"/>
          <p14:tracePt t="132558" x="3643313" y="2589213"/>
          <p14:tracePt t="132562" x="3598863" y="2589213"/>
          <p14:tracePt t="132583" x="3509963" y="2589213"/>
          <p14:tracePt t="132609" x="3419475" y="2581275"/>
          <p14:tracePt t="132633" x="3348038" y="2544763"/>
          <p14:tracePt t="132658" x="3303588" y="2536825"/>
          <p14:tracePt t="132683" x="3251200" y="2517775"/>
          <p14:tracePt t="132708" x="3214688" y="2517775"/>
          <p14:tracePt t="132733" x="3170238" y="2527300"/>
          <p14:tracePt t="132759" x="3062288" y="2598738"/>
          <p14:tracePt t="132783" x="2946400" y="2679700"/>
          <p14:tracePt t="132809" x="2847975" y="2751138"/>
          <p14:tracePt t="132833" x="2840038" y="2751138"/>
          <p14:tracePt t="132858" x="2840038" y="2759075"/>
          <p14:tracePt t="132883" x="2847975" y="2751138"/>
          <p14:tracePt t="132908" x="2919413" y="2724150"/>
          <p14:tracePt t="132933" x="3081338" y="2687638"/>
          <p14:tracePt t="132959" x="3438525" y="2625725"/>
          <p14:tracePt t="132983" x="3919538" y="2554288"/>
          <p14:tracePt t="133009" x="4268788" y="2509838"/>
          <p14:tracePt t="133033" x="4394200" y="2473325"/>
          <p14:tracePt t="133058" x="4473575" y="2465388"/>
          <p14:tracePt t="133083" x="4660900" y="2455863"/>
          <p14:tracePt t="133108" x="4875213" y="2411413"/>
          <p14:tracePt t="133133" x="5027613" y="2393950"/>
          <p14:tracePt t="133159" x="5081588" y="2384425"/>
          <p14:tracePt t="133183" x="5089525" y="2384425"/>
          <p14:tracePt t="133208" x="5108575" y="2384425"/>
          <p14:tracePt t="133234" x="5205413" y="2357438"/>
          <p14:tracePt t="133258" x="5340350" y="2339975"/>
          <p14:tracePt t="133283" x="5402263" y="2339975"/>
          <p14:tracePt t="133346" x="5411788" y="2339975"/>
          <p14:tracePt t="133358" x="5419725" y="2322513"/>
          <p14:tracePt t="133383" x="5446713" y="2322513"/>
          <p14:tracePt t="133650" x="5446713" y="2303463"/>
          <p14:tracePt t="133666" x="5446713" y="2295525"/>
          <p14:tracePt t="133682" x="5446713" y="2286000"/>
          <p14:tracePt t="133698" x="5446713" y="2276475"/>
          <p14:tracePt t="133708" x="5446713" y="2268538"/>
          <p14:tracePt t="133746" x="5446713" y="2259013"/>
          <p14:tracePt t="133762" x="5456238" y="2259013"/>
          <p14:tracePt t="133783" x="5465763" y="2241550"/>
          <p14:tracePt t="133809" x="5500688" y="2241550"/>
          <p14:tracePt t="133833" x="5510213" y="2241550"/>
          <p14:tracePt t="133858" x="5518150" y="2241550"/>
          <p14:tracePt t="133898" x="5527675" y="2241550"/>
          <p14:tracePt t="133914" x="5545138" y="2241550"/>
          <p14:tracePt t="133933" x="5554663" y="2251075"/>
          <p14:tracePt t="133962" x="5554663" y="2259013"/>
          <p14:tracePt t="134018" x="5554663" y="2268538"/>
          <p14:tracePt t="134035" x="5545138" y="2295525"/>
          <p14:tracePt t="134041" x="5545138" y="2303463"/>
          <p14:tracePt t="134058" x="5518150" y="2330450"/>
          <p14:tracePt t="134083" x="5510213" y="2339975"/>
          <p14:tracePt t="134123" x="5500688" y="2339975"/>
          <p14:tracePt t="134133" x="5491163" y="2339975"/>
          <p14:tracePt t="134158" x="5473700" y="2339975"/>
          <p14:tracePt t="134183" x="5438775" y="2339975"/>
          <p14:tracePt t="134209" x="5419725" y="2330450"/>
          <p14:tracePt t="134233" x="5411788" y="2322513"/>
          <p14:tracePt t="134258" x="5402263" y="2276475"/>
          <p14:tracePt t="134283" x="5402263" y="2251075"/>
          <p14:tracePt t="134308" x="5402263" y="2224088"/>
          <p14:tracePt t="134333" x="5402263" y="2205038"/>
          <p14:tracePt t="134383" x="5402263" y="2197100"/>
          <p14:tracePt t="134435" x="5411788" y="2197100"/>
          <p14:tracePt t="134498" x="5419725" y="2197100"/>
          <p14:tracePt t="134522" x="5429250" y="2197100"/>
          <p14:tracePt t="134538" x="5438775" y="2197100"/>
          <p14:tracePt t="134554" x="5456238" y="2214563"/>
          <p14:tracePt t="134562" x="5465763" y="2214563"/>
          <p14:tracePt t="134583" x="5465763" y="2232025"/>
          <p14:tracePt t="134608" x="5473700" y="2241550"/>
          <p14:tracePt t="134633" x="5483225" y="2251075"/>
          <p14:tracePt t="134658" x="5483225" y="2259013"/>
          <p14:tracePt t="134683" x="5483225" y="2268538"/>
          <p14:tracePt t="134708" x="5483225" y="2286000"/>
          <p14:tracePt t="134733" x="5473700" y="2295525"/>
          <p14:tracePt t="134758" x="5465763" y="2303463"/>
          <p14:tracePt t="134783" x="5438775" y="2303463"/>
          <p14:tracePt t="134809" x="5411788" y="2312988"/>
          <p14:tracePt t="134833" x="5375275" y="2312988"/>
          <p14:tracePt t="134858" x="5330825" y="2312988"/>
          <p14:tracePt t="134883" x="5295900" y="2312988"/>
          <p14:tracePt t="134908" x="5286375" y="2312988"/>
          <p14:tracePt t="134933" x="5268913" y="2312988"/>
          <p14:tracePt t="134958" x="5259388" y="2312988"/>
          <p14:tracePt t="134983" x="5241925" y="2312988"/>
          <p14:tracePt t="135218" x="5241925" y="2303463"/>
          <p14:tracePt t="135235" x="5251450" y="2303463"/>
          <p14:tracePt t="135243" x="5259388" y="2295525"/>
          <p14:tracePt t="135258" x="5286375" y="2295525"/>
          <p14:tracePt t="135283" x="5295900" y="2286000"/>
          <p14:tracePt t="135308" x="5313363" y="2286000"/>
          <p14:tracePt t="135333" x="5340350" y="2286000"/>
          <p14:tracePt t="135738" x="5340350" y="2295525"/>
          <p14:tracePt t="135746" x="5322888" y="2295525"/>
          <p14:tracePt t="135758" x="5303838" y="2303463"/>
          <p14:tracePt t="135783" x="5224463" y="2330450"/>
          <p14:tracePt t="135808" x="5170488" y="2347913"/>
          <p14:tracePt t="135833" x="5126038" y="2366963"/>
          <p14:tracePt t="135858" x="5000625" y="2411413"/>
          <p14:tracePt t="135883" x="4776788" y="2465388"/>
          <p14:tracePt t="135908" x="4545013" y="2544763"/>
          <p14:tracePt t="135933" x="4367213" y="2598738"/>
          <p14:tracePt t="135958" x="4259263" y="2625725"/>
          <p14:tracePt t="135983" x="4170363" y="2643188"/>
          <p14:tracePt t="136008" x="4027488" y="2679700"/>
          <p14:tracePt t="136033" x="3938588" y="2705100"/>
          <p14:tracePt t="136058" x="3875088" y="2714625"/>
          <p14:tracePt t="136450" x="3875088" y="2732088"/>
          <p14:tracePt t="136474" x="3884613" y="2732088"/>
          <p14:tracePt t="136482" x="3902075" y="2732088"/>
          <p14:tracePt t="136490" x="3929063" y="2732088"/>
          <p14:tracePt t="136508" x="3990975" y="2751138"/>
          <p14:tracePt t="136533" x="4170363" y="2768600"/>
          <p14:tracePt t="136558" x="4241800" y="2768600"/>
          <p14:tracePt t="136583" x="4276725" y="2768600"/>
          <p14:tracePt t="136587" x="4286250" y="2768600"/>
          <p14:tracePt t="136608" x="4322763" y="2768600"/>
          <p14:tracePt t="136633" x="4375150" y="2759075"/>
          <p14:tracePt t="136658" x="4411663" y="2741613"/>
          <p14:tracePt t="136683" x="4483100" y="2732088"/>
          <p14:tracePt t="136708" x="4608513" y="2679700"/>
          <p14:tracePt t="136733" x="4660900" y="2660650"/>
          <p14:tracePt t="136758" x="4670425" y="2652713"/>
          <p14:tracePt t="136783" x="4759325" y="2625725"/>
          <p14:tracePt t="136808" x="4919663" y="2562225"/>
          <p14:tracePt t="136833" x="5018088" y="2527300"/>
          <p14:tracePt t="136857" x="5045075" y="2509838"/>
          <p14:tracePt t="136883" x="5054600" y="2500313"/>
          <p14:tracePt t="136908" x="5062538" y="2500313"/>
          <p14:tracePt t="136932" x="5072063" y="2500313"/>
          <p14:tracePt t="137018" x="5062538" y="2500313"/>
          <p14:tracePt t="137026" x="5037138" y="2500313"/>
          <p14:tracePt t="137035" x="4973638" y="2509838"/>
          <p14:tracePt t="137058" x="4822825" y="2554288"/>
          <p14:tracePt t="137083" x="4705350" y="2608263"/>
          <p14:tracePt t="137108" x="4625975" y="2643188"/>
          <p14:tracePt t="137133" x="4562475" y="2652713"/>
          <p14:tracePt t="137158" x="4491038" y="2679700"/>
          <p14:tracePt t="137183" x="4394200" y="2714625"/>
          <p14:tracePt t="137208" x="4340225" y="2724150"/>
          <p14:tracePt t="137233" x="4303713" y="2732088"/>
          <p14:tracePt t="137258" x="4303713" y="2741613"/>
          <p14:tracePt t="137346" x="4276725" y="2741613"/>
          <p14:tracePt t="137354" x="4259263" y="2751138"/>
          <p14:tracePt t="137362" x="4232275" y="2776538"/>
          <p14:tracePt t="137383" x="4170363" y="2822575"/>
          <p14:tracePt t="137408" x="4054475" y="2911475"/>
          <p14:tracePt t="137433" x="3938588" y="3000375"/>
          <p14:tracePt t="137457" x="3848100" y="3054350"/>
          <p14:tracePt t="137483" x="3697288" y="3143250"/>
          <p14:tracePt t="137508" x="3500438" y="3205163"/>
          <p14:tracePt t="137533" x="3322638" y="3268663"/>
          <p14:tracePt t="137558" x="3197225" y="3286125"/>
          <p14:tracePt t="137583" x="3116263" y="3322638"/>
          <p14:tracePt t="137586" x="3098800" y="3322638"/>
          <p14:tracePt t="137607" x="3054350" y="3330575"/>
          <p14:tracePt t="137633" x="2990850" y="3340100"/>
          <p14:tracePt t="137657" x="2857500" y="3340100"/>
          <p14:tracePt t="137683" x="2776538" y="3340100"/>
          <p14:tracePt t="137707" x="2705100" y="3340100"/>
          <p14:tracePt t="137733" x="2625725" y="3340100"/>
          <p14:tracePt t="137757" x="2581275" y="3348038"/>
          <p14:tracePt t="137783" x="2554288" y="3348038"/>
          <p14:tracePt t="137807" x="2536825" y="3357563"/>
          <p14:tracePt t="137833" x="2465388" y="3375025"/>
          <p14:tracePt t="137857" x="2312988" y="3394075"/>
          <p14:tracePt t="137882" x="2251075" y="3402013"/>
          <p14:tracePt t="137907" x="2224088" y="3411538"/>
          <p14:tracePt t="137932" x="2179638" y="3411538"/>
          <p14:tracePt t="137957" x="2133600" y="3411538"/>
          <p14:tracePt t="137983" x="2081213" y="3411538"/>
          <p14:tracePt t="138007" x="2044700" y="3411538"/>
          <p14:tracePt t="138033" x="2036763" y="3411538"/>
          <p14:tracePt t="138057" x="1973263" y="3411538"/>
          <p14:tracePt t="138083" x="1893888" y="3411538"/>
          <p14:tracePt t="138107" x="1839913" y="3411538"/>
          <p14:tracePt t="138132" x="1812925" y="3411538"/>
          <p14:tracePt t="138183" x="1803400" y="3411538"/>
          <p14:tracePt t="138207" x="1776413" y="3411538"/>
          <p14:tracePt t="138233" x="1758950" y="3411538"/>
          <p14:tracePt t="138786" x="1768475" y="3411538"/>
          <p14:tracePt t="138794" x="1776413" y="3411538"/>
          <p14:tracePt t="138808" x="1803400" y="3411538"/>
          <p14:tracePt t="138833" x="1857375" y="3411538"/>
          <p14:tracePt t="138857" x="1911350" y="3411538"/>
          <p14:tracePt t="138882" x="1938338" y="3411538"/>
          <p14:tracePt t="138907" x="1946275" y="3411538"/>
          <p14:tracePt t="138932" x="2000250" y="3411538"/>
          <p14:tracePt t="138957" x="2044700" y="3411538"/>
          <p14:tracePt t="138982" x="2062163" y="3411538"/>
          <p14:tracePt t="139007" x="2071688" y="3411538"/>
          <p14:tracePt t="139033" x="2125663" y="3411538"/>
          <p14:tracePt t="139057" x="2241550" y="3411538"/>
          <p14:tracePt t="139082" x="2374900" y="3411538"/>
          <p14:tracePt t="139107" x="2419350" y="3402013"/>
          <p14:tracePt t="139132" x="2473325" y="3394075"/>
          <p14:tracePt t="139157" x="2517775" y="3384550"/>
          <p14:tracePt t="139182" x="2527300" y="3384550"/>
          <p14:tracePt t="139208" x="2562225" y="3375025"/>
          <p14:tracePt t="139233" x="2581275" y="3367088"/>
          <p14:tracePt t="139257" x="2616200" y="3367088"/>
          <p14:tracePt t="139282" x="2679700" y="3348038"/>
          <p14:tracePt t="139307" x="2705100" y="3348038"/>
          <p14:tracePt t="140146" x="2724150" y="3340100"/>
          <p14:tracePt t="140154" x="2741613" y="3340100"/>
          <p14:tracePt t="140162" x="2768600" y="3330575"/>
          <p14:tracePt t="140183" x="2803525" y="3322638"/>
          <p14:tracePt t="140207" x="2840038" y="3322638"/>
          <p14:tracePt t="140232" x="2928938" y="3313113"/>
          <p14:tracePt t="140257" x="3054350" y="3313113"/>
          <p14:tracePt t="140282" x="3125788" y="3313113"/>
          <p14:tracePt t="140307" x="3143250" y="3313113"/>
          <p14:tracePt t="140332" x="3152775" y="3313113"/>
          <p14:tracePt t="140357" x="3170238" y="3313113"/>
          <p14:tracePt t="140383" x="3197225" y="3313113"/>
          <p14:tracePt t="140407" x="3205163" y="3313113"/>
          <p14:tracePt t="140482" x="3214688" y="3313113"/>
          <p14:tracePt t="140490" x="3224213" y="3313113"/>
          <p14:tracePt t="140507" x="3259138" y="3313113"/>
          <p14:tracePt t="140532" x="3330575" y="3295650"/>
          <p14:tracePt t="140557" x="3473450" y="3268663"/>
          <p14:tracePt t="140582" x="3633788" y="3224213"/>
          <p14:tracePt t="140586" x="3705225" y="3214688"/>
          <p14:tracePt t="140607" x="3813175" y="3179763"/>
          <p14:tracePt t="140633" x="3919538" y="3143250"/>
          <p14:tracePt t="140657" x="3990975" y="3116263"/>
          <p14:tracePt t="140682" x="4125913" y="3054350"/>
          <p14:tracePt t="140707" x="4232275" y="3000375"/>
          <p14:tracePt t="140732" x="4286250" y="2982913"/>
          <p14:tracePt t="140757" x="4322763" y="2955925"/>
          <p14:tracePt t="140782" x="4375150" y="2919413"/>
          <p14:tracePt t="140807" x="4429125" y="2884488"/>
          <p14:tracePt t="140832" x="4446588" y="2884488"/>
          <p14:tracePt t="140890" x="4419600" y="2884488"/>
          <p14:tracePt t="140898" x="4394200" y="2884488"/>
          <p14:tracePt t="140907" x="4384675" y="2884488"/>
          <p14:tracePt t="140932" x="4295775" y="2884488"/>
          <p14:tracePt t="140957" x="4089400" y="2884488"/>
          <p14:tracePt t="140982" x="3867150" y="2884488"/>
          <p14:tracePt t="141007" x="3652838" y="2901950"/>
          <p14:tracePt t="141032" x="3429000" y="2965450"/>
          <p14:tracePt t="141057" x="3160713" y="3054350"/>
          <p14:tracePt t="141082" x="2919413" y="3133725"/>
          <p14:tracePt t="141107" x="2813050" y="3170238"/>
          <p14:tracePt t="141132" x="2768600" y="3179763"/>
          <p14:tracePt t="141157" x="2705100" y="3179763"/>
          <p14:tracePt t="141183" x="2616200" y="3205163"/>
          <p14:tracePt t="141207" x="2482850" y="3224213"/>
          <p14:tracePt t="141232" x="2438400" y="3251200"/>
          <p14:tracePt t="141298" x="2419350" y="3251200"/>
          <p14:tracePt t="141314" x="2411413" y="3251200"/>
          <p14:tracePt t="141498" x="2428875" y="3251200"/>
          <p14:tracePt t="141506" x="2446338" y="3251200"/>
          <p14:tracePt t="141523" x="2465388" y="3251200"/>
          <p14:tracePt t="141532" x="2473325" y="3251200"/>
          <p14:tracePt t="141557" x="2517775" y="3251200"/>
          <p14:tracePt t="141582" x="2554288" y="3251200"/>
          <p14:tracePt t="141586" x="2562225" y="3251200"/>
          <p14:tracePt t="141607" x="2608263" y="3251200"/>
          <p14:tracePt t="141632" x="2660650" y="3251200"/>
          <p14:tracePt t="141657" x="2714625" y="3241675"/>
          <p14:tracePt t="141682" x="2768600" y="3232150"/>
          <p14:tracePt t="141707" x="2803525" y="3232150"/>
          <p14:tracePt t="141732" x="2874963" y="3205163"/>
          <p14:tracePt t="141757" x="2901950" y="3197225"/>
          <p14:tracePt t="141818" x="2919413" y="3197225"/>
          <p14:tracePt t="141832" x="2938463" y="3197225"/>
          <p14:tracePt t="141857" x="2973388" y="3179763"/>
          <p14:tracePt t="141882" x="2973388" y="3170238"/>
          <p14:tracePt t="141962" x="2965450" y="3170238"/>
          <p14:tracePt t="141977" x="2955925" y="3170238"/>
          <p14:tracePt t="141985" x="2938463" y="3170238"/>
          <p14:tracePt t="142007" x="2911475" y="3170238"/>
          <p14:tracePt t="142032" x="2847975" y="3170238"/>
          <p14:tracePt t="142057" x="2714625" y="3170238"/>
          <p14:tracePt t="142082" x="2490788" y="3197225"/>
          <p14:tracePt t="142107" x="2339975" y="3224213"/>
          <p14:tracePt t="142132" x="2241550" y="3232150"/>
          <p14:tracePt t="142157" x="2116138" y="3241675"/>
          <p14:tracePt t="142182" x="1919288" y="3286125"/>
          <p14:tracePt t="142207" x="1724025" y="3322638"/>
          <p14:tracePt t="142232" x="1598613" y="3330575"/>
          <p14:tracePt t="142257" x="1554163" y="3348038"/>
          <p14:tracePt t="142282" x="1500188" y="3348038"/>
          <p14:tracePt t="142307" x="1419225" y="3357563"/>
          <p14:tracePt t="142332" x="1366838" y="3367088"/>
          <p14:tracePt t="142357" x="1339850" y="3375025"/>
          <p14:tracePt t="142538" x="1330325" y="3375025"/>
          <p14:tracePt t="142546" x="1347788" y="3375025"/>
          <p14:tracePt t="142557" x="1366838" y="3367088"/>
          <p14:tracePt t="142582" x="1490663" y="3330575"/>
          <p14:tracePt t="142607" x="1670050" y="3286125"/>
          <p14:tracePt t="142632" x="1830388" y="3251200"/>
          <p14:tracePt t="142657" x="1911350" y="3241675"/>
          <p14:tracePt t="142682" x="2071688" y="3224213"/>
          <p14:tracePt t="142707" x="2268538" y="3224213"/>
          <p14:tracePt t="142732" x="2401888" y="3224213"/>
          <p14:tracePt t="142757" x="2438400" y="3224213"/>
          <p14:tracePt t="142782" x="2473325" y="3224213"/>
          <p14:tracePt t="142807" x="2562225" y="3224213"/>
          <p14:tracePt t="142832" x="2670175" y="3224213"/>
          <p14:tracePt t="142857" x="2741613" y="3224213"/>
          <p14:tracePt t="142882" x="2803525" y="3224213"/>
          <p14:tracePt t="142907" x="2830513" y="3224213"/>
          <p14:tracePt t="142932" x="2894013" y="3224213"/>
          <p14:tracePt t="142957" x="2955925" y="3224213"/>
          <p14:tracePt t="142982" x="2982913" y="3224213"/>
          <p14:tracePt t="143130" x="2973388" y="3224213"/>
          <p14:tracePt t="143138" x="2928938" y="3241675"/>
          <p14:tracePt t="143157" x="2830513" y="3268663"/>
          <p14:tracePt t="143182" x="2571750" y="3313113"/>
          <p14:tracePt t="143207" x="2330450" y="3340100"/>
          <p14:tracePt t="143232" x="2152650" y="3348038"/>
          <p14:tracePt t="143257" x="2062163" y="3348038"/>
          <p14:tracePt t="143282" x="1938338" y="3348038"/>
          <p14:tracePt t="143307" x="1847850" y="3348038"/>
          <p14:tracePt t="143332" x="1751013" y="3348038"/>
          <p14:tracePt t="143357" x="1679575" y="3348038"/>
          <p14:tracePt t="143382" x="1652588" y="3357563"/>
          <p14:tracePt t="143407" x="1625600" y="3357563"/>
          <p14:tracePt t="143432" x="1598613" y="3357563"/>
          <p14:tracePt t="143457" x="1589088" y="3357563"/>
          <p14:tracePt t="143546" x="1598613" y="3357563"/>
          <p14:tracePt t="143554" x="1625600" y="3348038"/>
          <p14:tracePt t="143562" x="1670050" y="3340100"/>
          <p14:tracePt t="143582" x="1768475" y="3322638"/>
          <p14:tracePt t="143607" x="1965325" y="3286125"/>
          <p14:tracePt t="143632" x="2152650" y="3259138"/>
          <p14:tracePt t="143657" x="2330450" y="3241675"/>
          <p14:tracePt t="143682" x="2660650" y="3205163"/>
          <p14:tracePt t="143707" x="2884488" y="3205163"/>
          <p14:tracePt t="143732" x="3000375" y="3205163"/>
          <p14:tracePt t="143757" x="3036888" y="3205163"/>
          <p14:tracePt t="143782" x="3054350" y="3205163"/>
          <p14:tracePt t="143807" x="3081338" y="3205163"/>
          <p14:tracePt t="143832" x="3098800" y="3205163"/>
          <p14:tracePt t="143857" x="3133725" y="3205163"/>
          <p14:tracePt t="143881" x="3205163" y="3205163"/>
          <p14:tracePt t="143907" x="3232150" y="3205163"/>
          <p14:tracePt t="144066" x="3232150" y="3214688"/>
          <p14:tracePt t="144082" x="3214688" y="3224213"/>
          <p14:tracePt t="144090" x="3179763" y="3232150"/>
          <p14:tracePt t="144107" x="3089275" y="3251200"/>
          <p14:tracePt t="144132" x="2955925" y="3286125"/>
          <p14:tracePt t="144156" x="2884488" y="3295650"/>
          <p14:tracePt t="144181" x="2822575" y="3295650"/>
          <p14:tracePt t="144207" x="2776538" y="3295650"/>
          <p14:tracePt t="144231" x="2751138" y="3286125"/>
          <p14:tracePt t="144257" x="2714625" y="3276600"/>
          <p14:tracePt t="144281" x="2679700" y="3259138"/>
          <p14:tracePt t="144307" x="2660650" y="3251200"/>
          <p14:tracePt t="144386" x="2660650" y="3241675"/>
          <p14:tracePt t="144410" x="2660650" y="3232150"/>
          <p14:tracePt t="144418" x="2670175" y="3224213"/>
          <p14:tracePt t="144432" x="2687638" y="3224213"/>
          <p14:tracePt t="144457" x="2714625" y="3205163"/>
          <p14:tracePt t="144481" x="2741613" y="3197225"/>
          <p14:tracePt t="144506" x="2786063" y="3187700"/>
          <p14:tracePt t="144532" x="2840038" y="3187700"/>
          <p14:tracePt t="144556" x="2901950" y="3170238"/>
          <p14:tracePt t="144582" x="2946400" y="3170238"/>
          <p14:tracePt t="144607" x="2955925" y="3170238"/>
          <p14:tracePt t="144632" x="2982913" y="3170238"/>
          <p14:tracePt t="144657" x="3000375" y="3170238"/>
          <p14:tracePt t="144681" x="3000375" y="3160713"/>
          <p14:tracePt t="144762" x="3009900" y="3160713"/>
          <p14:tracePt t="144898" x="3027363" y="3160713"/>
          <p14:tracePt t="144907" x="3027363" y="3152775"/>
          <p14:tracePt t="145002" x="3036888" y="3152775"/>
          <p14:tracePt t="145043" x="3054350" y="3152775"/>
          <p14:tracePt t="145067" x="3062288" y="3152775"/>
          <p14:tracePt t="145538" x="3062288" y="3160713"/>
          <p14:tracePt t="145546" x="3062288" y="3170238"/>
          <p14:tracePt t="145556" x="3054350" y="3170238"/>
          <p14:tracePt t="145582" x="3044825" y="3170238"/>
          <p14:tracePt t="145606" x="3009900" y="3170238"/>
          <p14:tracePt t="145631" x="2946400" y="3170238"/>
          <p14:tracePt t="145657" x="2901950" y="3187700"/>
          <p14:tracePt t="145681" x="2874963" y="3197225"/>
          <p14:tracePt t="145707" x="2847975" y="3197225"/>
          <p14:tracePt t="145732" x="2795588" y="3197225"/>
          <p14:tracePt t="145756" x="2741613" y="3197225"/>
          <p14:tracePt t="145781" x="2714625" y="3197225"/>
          <p14:tracePt t="145807" x="2705100" y="3197225"/>
          <p14:tracePt t="145831" x="2697163" y="3187700"/>
          <p14:tracePt t="146082" x="2705100" y="3187700"/>
          <p14:tracePt t="146090" x="2732088" y="3179763"/>
          <p14:tracePt t="146106" x="2776538" y="3179763"/>
          <p14:tracePt t="146131" x="2840038" y="3170238"/>
          <p14:tracePt t="146156" x="2894013" y="3160713"/>
          <p14:tracePt t="146181" x="2955925" y="3160713"/>
          <p14:tracePt t="146206" x="3081338" y="3160713"/>
          <p14:tracePt t="146231" x="3160713" y="3160713"/>
          <p14:tracePt t="146257" x="3197225" y="3160713"/>
          <p14:tracePt t="146281" x="3205163" y="3160713"/>
          <p14:tracePt t="146306" x="3224213" y="3160713"/>
          <p14:tracePt t="146458" x="3214688" y="3170238"/>
          <p14:tracePt t="146466" x="3205163" y="3179763"/>
          <p14:tracePt t="146481" x="3197225" y="3179763"/>
          <p14:tracePt t="146506" x="3152775" y="3187700"/>
          <p14:tracePt t="146531" x="3125788" y="3187700"/>
          <p14:tracePt t="146556" x="3081338" y="3197225"/>
          <p14:tracePt t="146581" x="3036888" y="3197225"/>
          <p14:tracePt t="146585" x="3017838" y="3205163"/>
          <p14:tracePt t="146606" x="3000375" y="3205163"/>
          <p14:tracePt t="146631" x="2965450" y="3205163"/>
          <p14:tracePt t="146656" x="2911475" y="3205163"/>
          <p14:tracePt t="146681" x="2884488" y="3205163"/>
          <p14:tracePt t="146706" x="2857500" y="3205163"/>
          <p14:tracePt t="146731" x="2830513" y="3205163"/>
          <p14:tracePt t="146756" x="2795588" y="3205163"/>
          <p14:tracePt t="146781" x="2786063" y="3205163"/>
          <p14:tracePt t="146906" x="2776538" y="3205163"/>
          <p14:tracePt t="146930" x="2776538" y="3187700"/>
          <p14:tracePt t="146946" x="2795588" y="3179763"/>
          <p14:tracePt t="146956" x="2803525" y="3170238"/>
          <p14:tracePt t="146981" x="2822575" y="3160713"/>
          <p14:tracePt t="147006" x="2847975" y="3160713"/>
          <p14:tracePt t="147031" x="2867025" y="3152775"/>
          <p14:tracePt t="147056" x="2884488" y="3143250"/>
          <p14:tracePt t="147106" x="2894013" y="3143250"/>
          <p14:tracePt t="147131" x="2901950" y="3133725"/>
          <p14:tracePt t="147170" x="2901950" y="3125788"/>
          <p14:tracePt t="147370" x="2911475" y="3125788"/>
          <p14:tracePt t="147450" x="2901950" y="3125788"/>
          <p14:tracePt t="147459" x="2894013" y="3133725"/>
          <p14:tracePt t="147466" x="2884488" y="3143250"/>
          <p14:tracePt t="147481" x="2874963" y="3143250"/>
          <p14:tracePt t="147506" x="2795588" y="3179763"/>
          <p14:tracePt t="147531" x="2741613" y="3197225"/>
          <p14:tracePt t="147556" x="2687638" y="3205163"/>
          <p14:tracePt t="147581" x="2598738" y="3232150"/>
          <p14:tracePt t="147585" x="2544763" y="3241675"/>
          <p14:tracePt t="147606" x="2473325" y="3251200"/>
          <p14:tracePt t="147631" x="2411413" y="3259138"/>
          <p14:tracePt t="147656" x="2374900" y="3259138"/>
          <p14:tracePt t="147681" x="2347913" y="3259138"/>
          <p14:tracePt t="147786" x="2357438" y="3241675"/>
          <p14:tracePt t="147794" x="2384425" y="3232150"/>
          <p14:tracePt t="147806" x="2419350" y="3224213"/>
          <p14:tracePt t="147831" x="2536825" y="3197225"/>
          <p14:tracePt t="147856" x="2705100" y="3143250"/>
          <p14:tracePt t="147881" x="2884488" y="3108325"/>
          <p14:tracePt t="147906" x="3152775" y="3062288"/>
          <p14:tracePt t="147931" x="3419475" y="3017838"/>
          <p14:tracePt t="147956" x="3705225" y="2938463"/>
          <p14:tracePt t="147981" x="3848100" y="2874963"/>
          <p14:tracePt t="148006" x="3929063" y="2847975"/>
          <p14:tracePt t="148031" x="3983038" y="2830513"/>
          <p14:tracePt t="148056" x="4071938" y="2803525"/>
          <p14:tracePt t="148081" x="4179888" y="2759075"/>
          <p14:tracePt t="148085" x="4205288" y="2732088"/>
          <p14:tracePt t="148106" x="4303713" y="2679700"/>
          <p14:tracePt t="148131" x="4446588" y="2598738"/>
          <p14:tracePt t="148156" x="4608513" y="2509838"/>
          <p14:tracePt t="148181" x="4759325" y="2419350"/>
          <p14:tracePt t="148206" x="4875213" y="2347913"/>
          <p14:tracePt t="148231" x="4983163" y="2276475"/>
          <p14:tracePt t="148256" x="5010150" y="2251075"/>
          <p14:tracePt t="148281" x="5010150" y="2241550"/>
          <p14:tracePt t="148306" x="5037138" y="2224088"/>
          <p14:tracePt t="148331" x="5081588" y="2179638"/>
          <p14:tracePt t="148356" x="5099050" y="2160588"/>
          <p14:tracePt t="148381" x="5116513" y="2125663"/>
          <p14:tracePt t="148406" x="5214938" y="2081213"/>
          <p14:tracePt t="148431" x="5322888" y="2054225"/>
          <p14:tracePt t="148456" x="5348288" y="2044700"/>
          <p14:tracePt t="148481" x="5367338" y="2044700"/>
          <p14:tracePt t="148506" x="5367338" y="2036763"/>
          <p14:tracePt t="148531" x="5384800" y="2036763"/>
          <p14:tracePt t="148556" x="5419725" y="2036763"/>
          <p14:tracePt t="148581" x="5446713" y="2036763"/>
          <p14:tracePt t="148586" x="5456238" y="2036763"/>
          <p14:tracePt t="148610" x="5465763" y="2036763"/>
          <p14:tracePt t="148631" x="5473700" y="2036763"/>
          <p14:tracePt t="148656" x="5500688" y="2036763"/>
          <p14:tracePt t="148681" x="5518150" y="2044700"/>
          <p14:tracePt t="148706" x="5518150" y="2054225"/>
          <p14:tracePt t="148756" x="5518150" y="2062163"/>
          <p14:tracePt t="148858" x="5510213" y="2062163"/>
          <p14:tracePt t="148906" x="5510213" y="2054225"/>
          <p14:tracePt t="148922" x="5510213" y="2044700"/>
          <p14:tracePt t="148931" x="5510213" y="2036763"/>
          <p14:tracePt t="148956" x="5510213" y="2027238"/>
          <p14:tracePt t="148981" x="5510213" y="2017713"/>
          <p14:tracePt t="149006" x="5518150" y="2017713"/>
          <p14:tracePt t="149031" x="5562600" y="2027238"/>
          <p14:tracePt t="149056" x="5589588" y="2036763"/>
          <p14:tracePt t="149106" x="5599113" y="2054225"/>
          <p14:tracePt t="149131" x="5608638" y="2089150"/>
          <p14:tracePt t="149156" x="5608638" y="2125663"/>
          <p14:tracePt t="149181" x="5608638" y="2160588"/>
          <p14:tracePt t="149206" x="5599113" y="2179638"/>
          <p14:tracePt t="149231" x="5581650" y="2187575"/>
          <p14:tracePt t="149256" x="5572125" y="2197100"/>
          <p14:tracePt t="149281" x="5518150" y="2197100"/>
          <p14:tracePt t="149306" x="5473700" y="2170113"/>
          <p14:tracePt t="149331" x="5438775" y="2108200"/>
          <p14:tracePt t="149356" x="5419725" y="2071688"/>
          <p14:tracePt t="149381" x="5419725" y="2036763"/>
          <p14:tracePt t="149406" x="5419725" y="1973263"/>
          <p14:tracePt t="149431" x="5456238" y="1919288"/>
          <p14:tracePt t="149456" x="5473700" y="1911350"/>
          <p14:tracePt t="149506" x="5545138" y="1911350"/>
          <p14:tracePt t="149531" x="5616575" y="1946275"/>
          <p14:tracePt t="149556" x="5634038" y="1973263"/>
          <p14:tracePt t="149581" x="5661025" y="2009775"/>
          <p14:tracePt t="149606" x="5670550" y="2071688"/>
          <p14:tracePt t="149631" x="5670550" y="2116138"/>
          <p14:tracePt t="149656" x="5670550" y="2143125"/>
          <p14:tracePt t="149681" x="5670550" y="2160588"/>
          <p14:tracePt t="149706" x="5661025" y="2160588"/>
          <p14:tracePt t="149731" x="5643563" y="2160588"/>
          <p14:tracePt t="149756" x="5616575" y="2160588"/>
          <p14:tracePt t="149781" x="5589588" y="2160588"/>
          <p14:tracePt t="149806" x="5589588" y="2152650"/>
          <p14:tracePt t="149831" x="5589588" y="2116138"/>
          <p14:tracePt t="149856" x="5589588" y="2098675"/>
          <p14:tracePt t="149881" x="5589588" y="2089150"/>
          <p14:tracePt t="149906" x="5589588" y="2071688"/>
          <p14:tracePt t="149931" x="5589588" y="2062163"/>
          <p14:tracePt t="150018" x="5589588" y="2054225"/>
          <p14:tracePt t="150146" x="5589588" y="2062163"/>
          <p14:tracePt t="150162" x="5589588" y="2071688"/>
          <p14:tracePt t="150378" x="5599113" y="2071688"/>
          <p14:tracePt t="150443" x="5608638" y="2071688"/>
          <p14:tracePt t="150466" x="5616575" y="2081213"/>
          <p14:tracePt t="150484" x="5616575" y="2089150"/>
          <p14:tracePt t="150498" x="5626100" y="2108200"/>
          <p14:tracePt t="150666" x="5626100" y="2116138"/>
          <p14:tracePt t="150683" x="5608638" y="2108200"/>
          <p14:tracePt t="150714" x="5608638" y="2098675"/>
          <p14:tracePt t="150722" x="5608638" y="2089150"/>
          <p14:tracePt t="150738" x="5599113" y="2071688"/>
          <p14:tracePt t="150756" x="5599113" y="2062163"/>
          <p14:tracePt t="150781" x="5599113" y="2036763"/>
          <p14:tracePt t="150806" x="5626100" y="2000250"/>
          <p14:tracePt t="150831" x="5661025" y="1982788"/>
          <p14:tracePt t="150856" x="5697538" y="1965325"/>
          <p14:tracePt t="150881" x="5705475" y="1965325"/>
          <p14:tracePt t="150905" x="5732463" y="1965325"/>
          <p14:tracePt t="150931" x="5751513" y="1982788"/>
          <p14:tracePt t="150956" x="5768975" y="2000250"/>
          <p14:tracePt t="150981" x="5768975" y="2009775"/>
          <p14:tracePt t="151006" x="5768975" y="2036763"/>
          <p14:tracePt t="151031" x="5768975" y="2062163"/>
          <p14:tracePt t="151055" x="5759450" y="2098675"/>
          <p14:tracePt t="151081" x="5715000" y="2116138"/>
          <p14:tracePt t="151085" x="5697538" y="2116138"/>
          <p14:tracePt t="151105" x="5653088" y="2116138"/>
          <p14:tracePt t="151130" x="5616575" y="2116138"/>
          <p14:tracePt t="151156" x="5562600" y="2116138"/>
          <p14:tracePt t="151180" x="5510213" y="2071688"/>
          <p14:tracePt t="151206" x="5491163" y="2054225"/>
          <p14:tracePt t="151231" x="5473700" y="2036763"/>
          <p14:tracePt t="151256" x="5473700" y="2027238"/>
          <p14:tracePt t="151281" x="5473700" y="2017713"/>
          <p14:tracePt t="151314" x="5473700" y="2009775"/>
          <p14:tracePt t="151331" x="5473700" y="2000250"/>
          <p14:tracePt t="151355" x="5510213" y="1990725"/>
          <p14:tracePt t="151380" x="5527675" y="1990725"/>
          <p14:tracePt t="151406" x="5562600" y="1990725"/>
          <p14:tracePt t="151431" x="5608638" y="2000250"/>
          <p14:tracePt t="151455" x="5653088" y="2036763"/>
          <p14:tracePt t="151481" x="5697538" y="2071688"/>
          <p14:tracePt t="151505" x="5715000" y="2081213"/>
          <p14:tracePt t="151530" x="5715000" y="2108200"/>
          <p14:tracePt t="151555" x="5732463" y="2125663"/>
          <p14:tracePt t="151580" x="5732463" y="2143125"/>
          <p14:tracePt t="151585" x="5724525" y="2143125"/>
          <p14:tracePt t="151606" x="5724525" y="2152650"/>
          <p14:tracePt t="151630" x="5705475" y="2160588"/>
          <p14:tracePt t="151655" x="5688013" y="2160588"/>
          <p14:tracePt t="151681" x="5661025" y="2160588"/>
          <p14:tracePt t="151706" x="5616575" y="2133600"/>
          <p14:tracePt t="151730" x="5589588" y="2089150"/>
          <p14:tracePt t="151755" x="5589588" y="2062163"/>
          <p14:tracePt t="151780" x="5589588" y="2017713"/>
          <p14:tracePt t="151805" x="5589588" y="2000250"/>
          <p14:tracePt t="151831" x="5616575" y="1973263"/>
          <p14:tracePt t="151855" x="5670550" y="1955800"/>
          <p14:tracePt t="151881" x="5705475" y="1946275"/>
          <p14:tracePt t="151905" x="5715000" y="1946275"/>
          <p14:tracePt t="151946" x="5724525" y="1946275"/>
          <p14:tracePt t="151962" x="5732463" y="1946275"/>
          <p14:tracePt t="151980" x="5741988" y="1955800"/>
          <p14:tracePt t="152005" x="5741988" y="2000250"/>
          <p14:tracePt t="152031" x="5732463" y="2044700"/>
          <p14:tracePt t="152055" x="5688013" y="2098675"/>
          <p14:tracePt t="152081" x="5653088" y="2116138"/>
          <p14:tracePt t="152085" x="5626100" y="2133600"/>
          <p14:tracePt t="152105" x="5572125" y="2152650"/>
          <p14:tracePt t="152130" x="5491163" y="2187575"/>
          <p14:tracePt t="152155" x="5456238" y="2205038"/>
          <p14:tracePt t="152180" x="5438775" y="2205038"/>
          <p14:tracePt t="152206" x="5402263" y="2205038"/>
          <p14:tracePt t="152230" x="5384800" y="2214563"/>
          <p14:tracePt t="152255" x="5348288" y="2214563"/>
          <p14:tracePt t="152281" x="5276850" y="2241550"/>
          <p14:tracePt t="152305" x="5116513" y="2276475"/>
          <p14:tracePt t="152331" x="4929188" y="2330450"/>
          <p14:tracePt t="152355" x="4732338" y="2384425"/>
          <p14:tracePt t="152380" x="4500563" y="2455863"/>
          <p14:tracePt t="152405" x="4295775" y="2517775"/>
          <p14:tracePt t="152431" x="4081463" y="2598738"/>
          <p14:tracePt t="152455" x="3884613" y="2679700"/>
          <p14:tracePt t="152481" x="3714750" y="2751138"/>
          <p14:tracePt t="152505" x="3509963" y="2867025"/>
          <p14:tracePt t="152530" x="3276600" y="3000375"/>
          <p14:tracePt t="152555" x="3143250" y="3071813"/>
          <p14:tracePt t="152580" x="3000375" y="3125788"/>
          <p14:tracePt t="152605" x="2928938" y="3160713"/>
          <p14:tracePt t="152631" x="2830513" y="3197225"/>
          <p14:tracePt t="152655" x="2697163" y="3259138"/>
          <p14:tracePt t="152681" x="2616200" y="3295650"/>
          <p14:tracePt t="152706" x="2589213" y="3303588"/>
          <p14:tracePt t="152730" x="2581275" y="3313113"/>
          <p14:tracePt t="152755" x="2554288" y="3322638"/>
          <p14:tracePt t="152780" x="2473325" y="3340100"/>
          <p14:tracePt t="152805" x="2393950" y="3384550"/>
          <p14:tracePt t="152866" x="2374900" y="3384550"/>
          <p14:tracePt t="152898" x="2366963" y="3384550"/>
          <p14:tracePt t="152908" x="2347913" y="3394075"/>
          <p14:tracePt t="152930" x="2303463" y="3419475"/>
          <p14:tracePt t="152955" x="2241550" y="3429000"/>
          <p14:tracePt t="152980" x="2205038" y="3446463"/>
          <p14:tracePt t="153005" x="2179638" y="3446463"/>
          <p14:tracePt t="153030" x="2160588" y="3446463"/>
          <p14:tracePt t="153162" x="2170113" y="3446463"/>
          <p14:tracePt t="153170" x="2179638" y="3446463"/>
          <p14:tracePt t="153180" x="2205038" y="3446463"/>
          <p14:tracePt t="153205" x="2251075" y="3438525"/>
          <p14:tracePt t="153230" x="2303463" y="3438525"/>
          <p14:tracePt t="153255" x="2339975" y="3438525"/>
          <p14:tracePt t="153280" x="2446338" y="3455988"/>
          <p14:tracePt t="153305" x="2554288" y="3490913"/>
          <p14:tracePt t="153330" x="2633663" y="3509963"/>
          <p14:tracePt t="153355" x="2652713" y="3517900"/>
          <p14:tracePt t="153380" x="2660650" y="3517900"/>
          <p14:tracePt t="153506" x="2643188" y="3517900"/>
          <p14:tracePt t="153514" x="2633663" y="3517900"/>
          <p14:tracePt t="153530" x="2598738" y="3517900"/>
          <p14:tracePt t="153555" x="2554288" y="3527425"/>
          <p14:tracePt t="153580" x="2500313" y="3527425"/>
          <p14:tracePt t="153605" x="2411413" y="3527425"/>
          <p14:tracePt t="153630" x="2303463" y="3527425"/>
          <p14:tracePt t="153655" x="2187575" y="3527425"/>
          <p14:tracePt t="153681" x="2133600" y="3527425"/>
          <p14:tracePt t="153706" x="2108200" y="3527425"/>
          <p14:tracePt t="153730" x="2089150" y="3527425"/>
          <p14:tracePt t="153755" x="2081213" y="3527425"/>
          <p14:tracePt t="153780" x="2071688" y="3527425"/>
          <p14:tracePt t="153946" x="2071688" y="3544888"/>
          <p14:tracePt t="153962" x="2081213" y="3554413"/>
          <p14:tracePt t="153971" x="2089150" y="3554413"/>
          <p14:tracePt t="153980" x="2098675" y="3562350"/>
          <p14:tracePt t="154005" x="2133600" y="3589338"/>
          <p14:tracePt t="154030" x="2160588" y="3616325"/>
          <p14:tracePt t="154055" x="2170113" y="3625850"/>
          <p14:tracePt t="154081" x="2205038" y="3643313"/>
          <p14:tracePt t="154105" x="2214563" y="3652838"/>
          <p14:tracePt t="154130" x="2241550" y="3660775"/>
          <p14:tracePt t="154155" x="2241550" y="3670300"/>
          <p14:tracePt t="154180" x="2251075" y="3679825"/>
          <p14:tracePt t="154205" x="2251075" y="3687763"/>
          <p14:tracePt t="154370" x="2241550" y="3687763"/>
          <p14:tracePt t="154378" x="2214563" y="3687763"/>
          <p14:tracePt t="154386" x="2170113" y="3687763"/>
          <p14:tracePt t="154405" x="2017713" y="3687763"/>
          <p14:tracePt t="154430" x="1938338" y="3724275"/>
          <p14:tracePt t="154455" x="1857375" y="3776663"/>
          <p14:tracePt t="154480" x="1768475" y="3822700"/>
          <p14:tracePt t="154505" x="1687513" y="3867150"/>
          <p14:tracePt t="154530" x="1633538" y="3902075"/>
          <p14:tracePt t="154555" x="1598613" y="3911600"/>
          <p14:tracePt t="154580" x="1527175" y="3938588"/>
          <p14:tracePt t="154585" x="1482725" y="3956050"/>
          <p14:tracePt t="154605" x="1419225" y="3956050"/>
          <p14:tracePt t="154630" x="1366838" y="3973513"/>
          <p14:tracePt t="154655" x="1312863" y="3973513"/>
          <p14:tracePt t="154680" x="1223963" y="3973513"/>
          <p14:tracePt t="154705" x="1143000" y="3973513"/>
          <p14:tracePt t="154730" x="1081088" y="3973513"/>
          <p14:tracePt t="154755" x="1071563" y="3973513"/>
          <p14:tracePt t="154780" x="1054100" y="3965575"/>
          <p14:tracePt t="154805" x="1044575" y="3956050"/>
          <p14:tracePt t="154830" x="1036638" y="3946525"/>
          <p14:tracePt t="154855" x="1027113" y="3929063"/>
          <p14:tracePt t="154905" x="1027113" y="3919538"/>
          <p14:tracePt t="154930" x="1027113" y="3884613"/>
          <p14:tracePt t="154955" x="1027113" y="3867150"/>
          <p14:tracePt t="154980" x="1027113" y="3857625"/>
          <p14:tracePt t="155005" x="1027113" y="3840163"/>
          <p14:tracePt t="155055" x="1044575" y="3822700"/>
          <p14:tracePt t="155080" x="1044575" y="3813175"/>
          <p14:tracePt t="155108" x="1044575" y="3795713"/>
          <p14:tracePt t="155146" x="1044575" y="3786188"/>
          <p14:tracePt t="155522" x="1054100" y="3786188"/>
          <p14:tracePt t="155538" x="1062038" y="3786188"/>
          <p14:tracePt t="155547" x="1062038" y="3795713"/>
          <p14:tracePt t="155555" x="1071563" y="3795713"/>
          <p14:tracePt t="155580" x="1081088" y="3822700"/>
          <p14:tracePt t="155605" x="1108075" y="3830638"/>
          <p14:tracePt t="155630" x="1125538" y="3840163"/>
          <p14:tracePt t="155802" x="1116013" y="3840163"/>
          <p14:tracePt t="155810" x="1089025" y="3830638"/>
          <p14:tracePt t="155830" x="1071563" y="3822700"/>
          <p14:tracePt t="155855" x="1027113" y="3795713"/>
          <p14:tracePt t="155880" x="1000125" y="3768725"/>
          <p14:tracePt t="155905" x="982663" y="3759200"/>
          <p14:tracePt t="155930" x="973138" y="3751263"/>
          <p14:tracePt t="156058" x="973138" y="3741738"/>
          <p14:tracePt t="156090" x="973138" y="3732213"/>
          <p14:tracePt t="156108" x="982663" y="3724275"/>
          <p14:tracePt t="156114" x="990600" y="3724275"/>
          <p14:tracePt t="156131" x="1000125" y="3724275"/>
          <p14:tracePt t="156155" x="1017588" y="3724275"/>
          <p14:tracePt t="156180" x="1027113" y="3714750"/>
          <p14:tracePt t="156205" x="1044575" y="3714750"/>
          <p14:tracePt t="156230" x="1054100" y="3714750"/>
          <p14:tracePt t="156255" x="1071563" y="3714750"/>
          <p14:tracePt t="156280" x="1081088" y="3714750"/>
          <p14:tracePt t="156305" x="1089025" y="3714750"/>
          <p14:tracePt t="156330" x="1108075" y="3714750"/>
          <p14:tracePt t="156355" x="1133475" y="3714750"/>
          <p14:tracePt t="156380" x="1169988" y="3714750"/>
          <p14:tracePt t="156405" x="1187450" y="3714750"/>
          <p14:tracePt t="156430" x="1214438" y="3724275"/>
          <p14:tracePt t="156455" x="1258888" y="3732213"/>
          <p14:tracePt t="156480" x="1312863" y="3751263"/>
          <p14:tracePt t="156505" x="1357313" y="3759200"/>
          <p14:tracePt t="156530" x="1393825" y="3776663"/>
          <p14:tracePt t="156555" x="1419225" y="3795713"/>
          <p14:tracePt t="156580" x="1438275" y="3803650"/>
          <p14:tracePt t="156605" x="1446213" y="3813175"/>
          <p14:tracePt t="156978" x="1455738" y="3813175"/>
          <p14:tracePt t="157018" x="1465263" y="3813175"/>
          <p14:tracePt t="157338" x="1473200" y="3803650"/>
          <p14:tracePt t="157354" x="1482725" y="3803650"/>
          <p14:tracePt t="157370" x="1490663" y="3803650"/>
          <p14:tracePt t="157386" x="1500188" y="3803650"/>
          <p14:tracePt t="157405" x="1509713" y="3795713"/>
          <p14:tracePt t="157430" x="1527175" y="3786188"/>
          <p14:tracePt t="157454" x="1616075" y="3768725"/>
          <p14:tracePt t="157479" x="1679575" y="3741738"/>
          <p14:tracePt t="157504" x="1704975" y="3724275"/>
          <p14:tracePt t="157530" x="1776413" y="3687763"/>
          <p14:tracePt t="157555" x="1847850" y="3652838"/>
          <p14:tracePt t="157580" x="1928813" y="3625850"/>
          <p14:tracePt t="157605" x="1990725" y="3608388"/>
          <p14:tracePt t="157630" x="2143125" y="3571875"/>
          <p14:tracePt t="157655" x="2339975" y="3544888"/>
          <p14:tracePt t="157680" x="2509838" y="3509963"/>
          <p14:tracePt t="157705" x="2581275" y="3482975"/>
          <p14:tracePt t="157826" x="2571750" y="3482975"/>
          <p14:tracePt t="157835" x="2554288" y="3490913"/>
          <p14:tracePt t="157855" x="2500313" y="3517900"/>
          <p14:tracePt t="157880" x="2446338" y="3536950"/>
          <p14:tracePt t="157905" x="2366963" y="3562350"/>
          <p14:tracePt t="157929" x="2259013" y="3589338"/>
          <p14:tracePt t="157955" x="2062163" y="3616325"/>
          <p14:tracePt t="157980" x="1973263" y="3625850"/>
          <p14:tracePt t="158005" x="1884363" y="3643313"/>
          <p14:tracePt t="158029" x="1812925" y="3643313"/>
          <p14:tracePt t="158055" x="1741488" y="3652838"/>
          <p14:tracePt t="158080" x="1660525" y="3670300"/>
          <p14:tracePt t="158084" x="1652588" y="3670300"/>
          <p14:tracePt t="158107" x="1643063" y="3670300"/>
          <p14:tracePt t="158129" x="1616075" y="3670300"/>
          <p14:tracePt t="158154" x="1598613" y="3670300"/>
          <p14:tracePt t="158180" x="1581150" y="3660775"/>
          <p14:tracePt t="158204" x="1581150" y="3652838"/>
          <p14:tracePt t="158254" x="1571625" y="3652838"/>
          <p14:tracePt t="158280" x="1562100" y="3652838"/>
          <p14:tracePt t="158338" x="1554163" y="3652838"/>
          <p14:tracePt t="158394" x="1554163" y="3643313"/>
          <p14:tracePt t="158418" x="1562100" y="3643313"/>
          <p14:tracePt t="158434" x="1571625" y="3643313"/>
          <p14:tracePt t="158442" x="1581150" y="3643313"/>
          <p14:tracePt t="158454" x="1589088" y="3643313"/>
          <p14:tracePt t="158479" x="1633538" y="3643313"/>
          <p14:tracePt t="158505" x="1697038" y="3643313"/>
          <p14:tracePt t="158529" x="1785938" y="3643313"/>
          <p14:tracePt t="158554" x="1884363" y="3643313"/>
          <p14:tracePt t="158579" x="1982788" y="3633788"/>
          <p14:tracePt t="158604" x="2108200" y="3625850"/>
          <p14:tracePt t="158629" x="2322513" y="3616325"/>
          <p14:tracePt t="158655" x="2571750" y="3581400"/>
          <p14:tracePt t="158679" x="2867025" y="3500438"/>
          <p14:tracePt t="158705" x="3214688" y="3402013"/>
          <p14:tracePt t="158729" x="3581400" y="3330575"/>
          <p14:tracePt t="158755" x="4179888" y="3160713"/>
          <p14:tracePt t="158780" x="4705350" y="2919413"/>
          <p14:tracePt t="158805" x="5054600" y="2776538"/>
          <p14:tracePt t="158830" x="5348288" y="2643188"/>
          <p14:tracePt t="158854" x="5661025" y="2509838"/>
          <p14:tracePt t="158880" x="5894388" y="2411413"/>
          <p14:tracePt t="158905" x="6027738" y="2347913"/>
          <p14:tracePt t="158929" x="6153150" y="2286000"/>
          <p14:tracePt t="158954" x="6411913" y="2205038"/>
          <p14:tracePt t="158979" x="6661150" y="2170113"/>
          <p14:tracePt t="159004" x="6804025" y="2152650"/>
          <p14:tracePt t="159029" x="6965950" y="2125663"/>
          <p14:tracePt t="159054" x="7205663" y="2098675"/>
          <p14:tracePt t="159079" x="7483475" y="2017713"/>
          <p14:tracePt t="159083" x="7545388" y="2000250"/>
          <p14:tracePt t="159105" x="7634288" y="1965325"/>
          <p14:tracePt t="159129" x="7759700" y="1893888"/>
          <p14:tracePt t="159154" x="7858125" y="1830388"/>
          <p14:tracePt t="159179" x="7902575" y="1812925"/>
          <p14:tracePt t="159204" x="7956550" y="1785938"/>
          <p14:tracePt t="159229" x="7991475" y="1776413"/>
          <p14:tracePt t="159290" x="8010525" y="1776413"/>
          <p14:tracePt t="159305" x="8054975" y="1812925"/>
          <p14:tracePt t="159329" x="8251825" y="2000250"/>
          <p14:tracePt t="159354" x="8466138" y="2125663"/>
          <p14:tracePt t="159379" x="8474075" y="2133600"/>
          <p14:tracePt t="159429" x="8474075" y="2152650"/>
          <p14:tracePt t="159454" x="8501063" y="2232025"/>
          <p14:tracePt t="159480" x="8518525" y="2286000"/>
          <p14:tracePt t="159505" x="8518525" y="2312988"/>
          <p14:tracePt t="159529" x="8518525" y="2330450"/>
          <p14:tracePt t="159555" x="8491538" y="2419350"/>
          <p14:tracePt t="159579" x="8491538" y="2446338"/>
          <p14:tracePt t="159604" x="8483600" y="2455863"/>
          <p14:tracePt t="159629" x="8474075" y="2455863"/>
          <p14:tracePt t="159654" x="8447088" y="2490788"/>
          <p14:tracePt t="159679" x="8429625" y="2571750"/>
          <p14:tracePt t="159770" x="8429625" y="2581275"/>
          <p14:tracePt t="159842" x="8439150" y="2581275"/>
          <p14:tracePt t="159850" x="8447088" y="2581275"/>
          <p14:tracePt t="159859" x="8466138" y="2581275"/>
          <p14:tracePt t="159879" x="8510588" y="2581275"/>
          <p14:tracePt t="159904" x="8634413" y="2581275"/>
          <p14:tracePt t="159929" x="8724900" y="2581275"/>
          <p14:tracePt t="159954" x="8732838" y="2581275"/>
          <p14:tracePt t="160042" x="8742363" y="2581275"/>
          <p14:tracePt t="160058" x="8759825" y="2581275"/>
          <p14:tracePt t="160074" x="8786813" y="2571750"/>
          <p14:tracePt t="160090" x="8796338" y="2562225"/>
          <p14:tracePt t="160104" x="8804275" y="2562225"/>
          <p14:tracePt t="160129" x="8823325" y="2562225"/>
          <p14:tracePt t="160154" x="8840788" y="2544763"/>
          <p14:tracePt t="160298" x="8813800" y="2544763"/>
          <p14:tracePt t="160307" x="8804275" y="2554288"/>
          <p14:tracePt t="160314" x="8777288" y="2562225"/>
          <p14:tracePt t="160329" x="8742363" y="2571750"/>
          <p14:tracePt t="160354" x="8680450" y="2589213"/>
          <p14:tracePt t="160379" x="8653463" y="2608263"/>
          <p14:tracePt t="160458" x="8670925" y="2608263"/>
          <p14:tracePt t="160467" x="8697913" y="2608263"/>
          <p14:tracePt t="160479" x="8705850" y="2608263"/>
          <p14:tracePt t="160504" x="8732838" y="2608263"/>
          <p14:tracePt t="160595" x="8705850" y="2608263"/>
          <p14:tracePt t="160602" x="8670925" y="2616200"/>
          <p14:tracePt t="160610" x="8609013" y="2625725"/>
          <p14:tracePt t="160629" x="8340725" y="2705100"/>
          <p14:tracePt t="160654" x="7724775" y="2840038"/>
          <p14:tracePt t="160679" x="7215188" y="2938463"/>
          <p14:tracePt t="160704" x="6840538" y="3009900"/>
          <p14:tracePt t="160729" x="6653213" y="3054350"/>
          <p14:tracePt t="160754" x="6599238" y="3062288"/>
          <p14:tracePt t="160834" x="6581775" y="3062288"/>
          <p14:tracePt t="160842" x="6581775" y="3071813"/>
          <p14:tracePt t="160854" x="6572250" y="3071813"/>
          <p14:tracePt t="160890" x="6562725" y="3081338"/>
          <p14:tracePt t="160914" x="6554788" y="3089275"/>
          <p14:tracePt t="160938" x="6545263" y="3089275"/>
          <p14:tracePt t="160962" x="6545263" y="3098800"/>
          <p14:tracePt t="160979" x="6545263" y="3108325"/>
          <p14:tracePt t="161004" x="6545263" y="3170238"/>
          <p14:tracePt t="161029" x="6554788" y="3241675"/>
          <p14:tracePt t="161054" x="6562725" y="3276600"/>
          <p14:tracePt t="161079" x="6581775" y="3303588"/>
          <p14:tracePt t="161083" x="6581775" y="3322638"/>
          <p14:tracePt t="161104" x="6581775" y="3357563"/>
          <p14:tracePt t="161129" x="6581775" y="3527425"/>
          <p14:tracePt t="161154" x="6527800" y="3803650"/>
          <p14:tracePt t="161179" x="6491288" y="3919538"/>
          <p14:tracePt t="161204" x="6446838" y="3956050"/>
          <p14:tracePt t="161229" x="6340475" y="3990975"/>
          <p14:tracePt t="161254" x="6180138" y="4010025"/>
          <p14:tracePt t="161279" x="6072188" y="4010025"/>
          <p14:tracePt t="161304" x="5983288" y="4027488"/>
          <p14:tracePt t="161329" x="5884863" y="4027488"/>
          <p14:tracePt t="161354" x="5776913" y="4027488"/>
          <p14:tracePt t="161379" x="5724525" y="4027488"/>
          <p14:tracePt t="161404" x="5705475" y="4017963"/>
          <p14:tracePt t="161429" x="5661025" y="3990975"/>
          <p14:tracePt t="161454" x="5643563" y="3956050"/>
          <p14:tracePt t="161479" x="5634038" y="3919538"/>
          <p14:tracePt t="161504" x="5634038" y="3894138"/>
          <p14:tracePt t="161529" x="5634038" y="3867150"/>
          <p14:tracePt t="161554" x="5643563" y="3795713"/>
          <p14:tracePt t="161579" x="5697538" y="3714750"/>
          <p14:tracePt t="161604" x="5776913" y="3616325"/>
          <p14:tracePt t="161629" x="5830888" y="3562350"/>
          <p14:tracePt t="161654" x="5840413" y="3554413"/>
          <p14:tracePt t="161679" x="5884863" y="3536950"/>
          <p14:tracePt t="161704" x="5946775" y="3509963"/>
          <p14:tracePt t="161729" x="6018213" y="3490913"/>
          <p14:tracePt t="161754" x="6143625" y="3455988"/>
          <p14:tracePt t="161779" x="6188075" y="3438525"/>
          <p14:tracePt t="161804" x="6232525" y="3438525"/>
          <p14:tracePt t="161829" x="6276975" y="3429000"/>
          <p14:tracePt t="161854" x="6296025" y="3429000"/>
          <p14:tracePt t="161905" x="6303963" y="3429000"/>
          <p14:tracePt t="162002" x="6313488" y="3429000"/>
          <p14:tracePt t="162010" x="6313488" y="3438525"/>
          <p14:tracePt t="162029" x="6313488" y="3455988"/>
          <p14:tracePt t="162054" x="6232525" y="3554413"/>
          <p14:tracePt t="162079" x="6099175" y="3608388"/>
          <p14:tracePt t="162084" x="6037263" y="3633788"/>
          <p14:tracePt t="162104" x="5884863" y="3679825"/>
          <p14:tracePt t="162129" x="5572125" y="3732213"/>
          <p14:tracePt t="162154" x="5214938" y="3786188"/>
          <p14:tracePt t="162179" x="5045075" y="3795713"/>
          <p14:tracePt t="162204" x="4973638" y="3795713"/>
          <p14:tracePt t="162229" x="4867275" y="3813175"/>
          <p14:tracePt t="162254" x="4705350" y="3813175"/>
          <p14:tracePt t="162279" x="4554538" y="3813175"/>
          <p14:tracePt t="162304" x="4473575" y="3813175"/>
          <p14:tracePt t="162554" x="4483100" y="3813175"/>
          <p14:tracePt t="162563" x="4491038" y="3813175"/>
          <p14:tracePt t="162579" x="4500563" y="3813175"/>
          <p14:tracePt t="162604" x="4527550" y="3813175"/>
          <p14:tracePt t="162629" x="4554538" y="3813175"/>
          <p14:tracePt t="162654" x="4572000" y="3822700"/>
          <p14:tracePt t="162679" x="4589463" y="3822700"/>
          <p14:tracePt t="162704" x="4608513" y="3840163"/>
          <p14:tracePt t="162729" x="4625975" y="3848100"/>
          <p14:tracePt t="162754" x="4643438" y="3867150"/>
          <p14:tracePt t="162779" x="4643438" y="3875088"/>
          <p14:tracePt t="162804" x="4643438" y="3894138"/>
          <p14:tracePt t="162854" x="4643438" y="3902075"/>
          <p14:tracePt t="163154" x="4643438" y="3919538"/>
          <p14:tracePt t="163170" x="4643438" y="3929063"/>
          <p14:tracePt t="163179" x="4643438" y="3946525"/>
          <p14:tracePt t="163204" x="4643438" y="3983038"/>
          <p14:tracePt t="163229" x="4643438" y="4010025"/>
          <p14:tracePt t="163254" x="4643438" y="4037013"/>
          <p14:tracePt t="163279" x="4643438" y="4054475"/>
          <p14:tracePt t="163304" x="4643438" y="4081463"/>
          <p14:tracePt t="163329" x="4643438" y="4089400"/>
          <p14:tracePt t="163394" x="4643438" y="4098925"/>
          <p14:tracePt t="163834" x="4652963" y="4098925"/>
          <p14:tracePt t="163842" x="4660900" y="4089400"/>
          <p14:tracePt t="163854" x="4670425" y="4089400"/>
          <p14:tracePt t="163879" x="4697413" y="4054475"/>
          <p14:tracePt t="163904" x="4724400" y="4017963"/>
          <p14:tracePt t="163929" x="4732338" y="3990975"/>
          <p14:tracePt t="163954" x="4751388" y="3946525"/>
          <p14:tracePt t="163979" x="4768850" y="3911600"/>
          <p14:tracePt t="164004" x="4803775" y="3848100"/>
          <p14:tracePt t="164029" x="4840288" y="3776663"/>
          <p14:tracePt t="164054" x="4848225" y="3759200"/>
          <p14:tracePt t="164079" x="4875213" y="3724275"/>
          <p14:tracePt t="164082" x="4884738" y="3714750"/>
          <p14:tracePt t="164104" x="4902200" y="3687763"/>
          <p14:tracePt t="164129" x="4919663" y="3670300"/>
          <p14:tracePt t="164153" x="4919663" y="3652838"/>
          <p14:tracePt t="164179" x="4929188" y="3652838"/>
          <p14:tracePt t="164258" x="4902200" y="3679825"/>
          <p14:tracePt t="164267" x="4857750" y="3724275"/>
          <p14:tracePt t="164279" x="4803775" y="3776663"/>
          <p14:tracePt t="164304" x="4527550" y="3894138"/>
          <p14:tracePt t="164329" x="4214813" y="3929063"/>
          <p14:tracePt t="164354" x="3633788" y="3929063"/>
          <p14:tracePt t="164379" x="3205163" y="3857625"/>
          <p14:tracePt t="164403" x="3054350" y="3830638"/>
          <p14:tracePt t="164429" x="2857500" y="3822700"/>
          <p14:tracePt t="164454" x="2714625" y="3803650"/>
          <p14:tracePt t="164479" x="2616200" y="3803650"/>
          <p14:tracePt t="164504" x="2544763" y="3803650"/>
          <p14:tracePt t="164529" x="2490788" y="3803650"/>
          <p14:tracePt t="164553" x="2411413" y="3803650"/>
          <p14:tracePt t="164579" x="2401888" y="3803650"/>
          <p14:tracePt t="164690" x="2393950" y="3803650"/>
          <p14:tracePt t="164722" x="2401888" y="3803650"/>
          <p14:tracePt t="164731" x="2411413" y="3803650"/>
          <p14:tracePt t="164738" x="2428875" y="3813175"/>
          <p14:tracePt t="164753" x="2544763" y="3848100"/>
          <p14:tracePt t="164779" x="2741613" y="3894138"/>
          <p14:tracePt t="164804" x="2911475" y="3919538"/>
          <p14:tracePt t="164828" x="2990850" y="3919538"/>
          <p14:tracePt t="164853" x="3062288" y="3938588"/>
          <p14:tracePt t="164879" x="3143250" y="3956050"/>
          <p14:tracePt t="164903" x="3303588" y="3973513"/>
          <p14:tracePt t="164929" x="3490913" y="4010025"/>
          <p14:tracePt t="164953" x="3589338" y="4010025"/>
          <p14:tracePt t="164978" x="3633788" y="4017963"/>
          <p14:tracePt t="165083" x="3643313" y="4027488"/>
          <p14:tracePt t="165122" x="3643313" y="4037013"/>
          <p14:tracePt t="165138" x="3643313" y="4044950"/>
          <p14:tracePt t="165146" x="3633788" y="4054475"/>
          <p14:tracePt t="165156" x="3625850" y="4071938"/>
          <p14:tracePt t="165179" x="3581400" y="4098925"/>
          <p14:tracePt t="165203" x="3562350" y="4108450"/>
          <p14:tracePt t="165228" x="3536950" y="4125913"/>
          <p14:tracePt t="165253" x="3482975" y="4170363"/>
          <p14:tracePt t="165279" x="3429000" y="4187825"/>
          <p14:tracePt t="165303" x="3394075" y="4197350"/>
          <p14:tracePt t="165329" x="3357563" y="4214813"/>
          <p14:tracePt t="165353" x="3340100" y="4224338"/>
          <p14:tracePt t="165378" x="3330575" y="4224338"/>
          <p14:tracePt t="165522" x="3340100" y="4214813"/>
          <p14:tracePt t="165531" x="3357563" y="4205288"/>
          <p14:tracePt t="165539" x="3367088" y="4187825"/>
          <p14:tracePt t="165553" x="3384550" y="4179888"/>
          <p14:tracePt t="165578" x="3455988" y="4116388"/>
          <p14:tracePt t="165603" x="3509963" y="4044950"/>
          <p14:tracePt t="165628" x="3589338" y="3956050"/>
          <p14:tracePt t="165653" x="3643313" y="3929063"/>
          <p14:tracePt t="165678" x="3697288" y="3884613"/>
          <p14:tracePt t="165703" x="3714750" y="3867150"/>
          <p14:tracePt t="165729" x="3741738" y="3848100"/>
          <p14:tracePt t="165753" x="3795713" y="3830638"/>
          <p14:tracePt t="165778" x="3848100" y="3822700"/>
          <p14:tracePt t="165803" x="3894138" y="3822700"/>
          <p14:tracePt t="165828" x="3946525" y="3822700"/>
          <p14:tracePt t="165853" x="4000500" y="3822700"/>
          <p14:tracePt t="165878" x="4054475" y="3822700"/>
          <p14:tracePt t="165904" x="4071938" y="3822700"/>
          <p14:tracePt t="165929" x="4081463" y="3822700"/>
          <p14:tracePt t="165953" x="4081463" y="3848100"/>
          <p14:tracePt t="165978" x="4081463" y="3938588"/>
          <p14:tracePt t="166003" x="4054475" y="4010025"/>
          <p14:tracePt t="166028" x="4000500" y="4081463"/>
          <p14:tracePt t="166053" x="3938588" y="4143375"/>
          <p14:tracePt t="166078" x="3902075" y="4170363"/>
          <p14:tracePt t="166081" x="3884613" y="4179888"/>
          <p14:tracePt t="166103" x="3875088" y="4187825"/>
          <p14:tracePt t="166128" x="3857625" y="4187825"/>
          <p14:tracePt t="166154" x="3848100" y="4187825"/>
          <p14:tracePt t="166178" x="3830638" y="4197350"/>
          <p14:tracePt t="166203" x="3803650" y="4197350"/>
          <p14:tracePt t="166228" x="3795713" y="4197350"/>
          <p14:tracePt t="166253" x="3776663" y="4205288"/>
          <p14:tracePt t="166314" x="3768725" y="4205288"/>
          <p14:tracePt t="166331" x="3759200" y="4205288"/>
          <p14:tracePt t="166353" x="3751263" y="4205288"/>
          <p14:tracePt t="166378" x="3714750" y="4205288"/>
          <p14:tracePt t="166403" x="3697288" y="4205288"/>
          <p14:tracePt t="166453" x="3687763" y="4205288"/>
          <p14:tracePt t="166490" x="3679825" y="4205288"/>
          <p14:tracePt t="166546" x="3670300" y="4205288"/>
          <p14:tracePt t="166586" x="3670300" y="4197350"/>
          <p14:tracePt t="166594" x="3679825" y="4187825"/>
          <p14:tracePt t="166603" x="3679825" y="4179888"/>
          <p14:tracePt t="166628" x="3697288" y="4170363"/>
          <p14:tracePt t="166653" x="3732213" y="4152900"/>
          <p14:tracePt t="166678" x="3768725" y="4143375"/>
          <p14:tracePt t="166703" x="3786188" y="4133850"/>
          <p14:tracePt t="167043" x="3776663" y="4133850"/>
          <p14:tracePt t="167146" x="3768725" y="4133850"/>
          <p14:tracePt t="167162" x="3759200" y="4133850"/>
          <p14:tracePt t="167179" x="3751263" y="4133850"/>
          <p14:tracePt t="167186" x="3732213" y="4133850"/>
          <p14:tracePt t="167203" x="3714750" y="4133850"/>
          <p14:tracePt t="167228" x="3679825" y="4133850"/>
          <p14:tracePt t="167253" x="3633788" y="4133850"/>
          <p14:tracePt t="167278" x="3554413" y="4133850"/>
          <p14:tracePt t="167303" x="3490913" y="4133850"/>
          <p14:tracePt t="167328" x="3446463" y="4133850"/>
          <p14:tracePt t="167353" x="3394075" y="4133850"/>
          <p14:tracePt t="167378" x="3322638" y="4133850"/>
          <p14:tracePt t="167403" x="3259138" y="4133850"/>
          <p14:tracePt t="167428" x="3205163" y="4133850"/>
          <p14:tracePt t="167453" x="3116263" y="4125913"/>
          <p14:tracePt t="167478" x="3081338" y="4125913"/>
          <p14:tracePt t="167503" x="3027363" y="4125913"/>
          <p14:tracePt t="167528" x="2946400" y="4125913"/>
          <p14:tracePt t="167553" x="2901950" y="4125913"/>
          <p14:tracePt t="167578" x="2874963" y="4125913"/>
          <p14:tracePt t="167603" x="2830513" y="4125913"/>
          <p14:tracePt t="167628" x="2751138" y="4125913"/>
          <p14:tracePt t="167653" x="2660650" y="4125913"/>
          <p14:tracePt t="167679" x="2633663" y="4125913"/>
          <p14:tracePt t="167786" x="2625725" y="4125913"/>
          <p14:tracePt t="167794" x="2616200" y="4125913"/>
          <p14:tracePt t="167803" x="2598738" y="4125913"/>
          <p14:tracePt t="167828" x="2544763" y="4125913"/>
          <p14:tracePt t="167853" x="2527300" y="4152900"/>
          <p14:tracePt t="167878" x="2500313" y="4179888"/>
          <p14:tracePt t="167903" x="2446338" y="4251325"/>
          <p14:tracePt t="167928" x="2330450" y="4340225"/>
          <p14:tracePt t="167953" x="2160588" y="4429125"/>
          <p14:tracePt t="167978" x="2062163" y="4465638"/>
          <p14:tracePt t="168003" x="2044700" y="4473575"/>
          <p14:tracePt t="168028" x="2000250" y="4473575"/>
          <p14:tracePt t="168053" x="1946275" y="4473575"/>
          <p14:tracePt t="168078" x="1874838" y="4473575"/>
          <p14:tracePt t="168083" x="1839913" y="4473575"/>
          <p14:tracePt t="168103" x="1776413" y="4473575"/>
          <p14:tracePt t="168128" x="1741488" y="4473575"/>
          <p14:tracePt t="168153" x="1714500" y="4473575"/>
          <p14:tracePt t="168178" x="1670050" y="4473575"/>
          <p14:tracePt t="168203" x="1652588" y="4473575"/>
          <p14:tracePt t="168253" x="1652588" y="4465638"/>
          <p14:tracePt t="168290" x="1652588" y="4456113"/>
          <p14:tracePt t="168303" x="1652588" y="4446588"/>
          <p14:tracePt t="168328" x="1652588" y="4429125"/>
          <p14:tracePt t="168353" x="1652588" y="4402138"/>
          <p14:tracePt t="168378" x="1679575" y="4357688"/>
          <p14:tracePt t="168403" x="1704975" y="4330700"/>
          <p14:tracePt t="168428" x="1731963" y="4295775"/>
          <p14:tracePt t="168478" x="1758950" y="4259263"/>
          <p14:tracePt t="168503" x="1785938" y="4232275"/>
          <p14:tracePt t="168528" x="1812925" y="4197350"/>
          <p14:tracePt t="168553" x="1839913" y="4179888"/>
          <p14:tracePt t="168578" x="1847850" y="4179888"/>
          <p14:tracePt t="168603" x="1884363" y="4160838"/>
          <p14:tracePt t="168628" x="1928813" y="4152900"/>
          <p14:tracePt t="168653" x="1982788" y="4133850"/>
          <p14:tracePt t="168678" x="2036763" y="4116388"/>
          <p14:tracePt t="168703" x="2062163" y="4116388"/>
          <p14:tracePt t="168728" x="2125663" y="4116388"/>
          <p14:tracePt t="168753" x="2268538" y="4116388"/>
          <p14:tracePt t="168778" x="2419350" y="4116388"/>
          <p14:tracePt t="168803" x="2465388" y="4108450"/>
          <p14:tracePt t="168828" x="2482850" y="4098925"/>
          <p14:tracePt t="168878" x="2490788" y="4098925"/>
          <p14:tracePt t="168903" x="2500313" y="4098925"/>
          <p14:tracePt t="168928" x="2517775" y="4098925"/>
          <p14:tracePt t="169090" x="2536825" y="4098925"/>
          <p14:tracePt t="169098" x="2554288" y="4098925"/>
          <p14:tracePt t="169107" x="2581275" y="4098925"/>
          <p14:tracePt t="169128" x="2633663" y="4089400"/>
          <p14:tracePt t="169153" x="2803525" y="4071938"/>
          <p14:tracePt t="169178" x="3214688" y="4017963"/>
          <p14:tracePt t="169203" x="3544888" y="4017963"/>
          <p14:tracePt t="169228" x="3759200" y="3990975"/>
          <p14:tracePt t="169253" x="3840163" y="3990975"/>
          <p14:tracePt t="169278" x="3973513" y="3990975"/>
          <p14:tracePt t="169303" x="4125913" y="3990975"/>
          <p14:tracePt t="169328" x="4205288" y="4000500"/>
          <p14:tracePt t="169353" x="4214813" y="4010025"/>
          <p14:tracePt t="169482" x="4205288" y="4010025"/>
          <p14:tracePt t="169490" x="4187825" y="4010025"/>
          <p14:tracePt t="169503" x="4160838" y="4017963"/>
          <p14:tracePt t="169528" x="4054475" y="4054475"/>
          <p14:tracePt t="169553" x="3867150" y="4081463"/>
          <p14:tracePt t="169578" x="3554413" y="4143375"/>
          <p14:tracePt t="169603" x="3286125" y="4179888"/>
          <p14:tracePt t="169628" x="2928938" y="4232275"/>
          <p14:tracePt t="169653" x="2625725" y="4232275"/>
          <p14:tracePt t="169678" x="2401888" y="4259263"/>
          <p14:tracePt t="169704" x="2224088" y="4259263"/>
          <p14:tracePt t="169728" x="2071688" y="4286250"/>
          <p14:tracePt t="169753" x="2009775" y="4295775"/>
          <p14:tracePt t="169778" x="1965325" y="4295775"/>
          <p14:tracePt t="169803" x="1901825" y="4303713"/>
          <p14:tracePt t="169828" x="1803400" y="4313238"/>
          <p14:tracePt t="169853" x="1704975" y="4313238"/>
          <p14:tracePt t="169878" x="1643063" y="4322763"/>
          <p14:tracePt t="169903" x="1616075" y="4330700"/>
          <p14:tracePt t="169928" x="1581150" y="4330700"/>
          <p14:tracePt t="170058" x="1589088" y="4330700"/>
          <p14:tracePt t="170066" x="1616075" y="4330700"/>
          <p14:tracePt t="170078" x="1652588" y="4322763"/>
          <p14:tracePt t="170103" x="1812925" y="4286250"/>
          <p14:tracePt t="170128" x="2009775" y="4286250"/>
          <p14:tracePt t="170153" x="2268538" y="4286250"/>
          <p14:tracePt t="170177" x="2901950" y="4286250"/>
          <p14:tracePt t="170202" x="4044950" y="4313238"/>
          <p14:tracePt t="170228" x="5180013" y="4483100"/>
          <p14:tracePt t="170253" x="5848350" y="4589463"/>
          <p14:tracePt t="170278" x="6323013" y="4732338"/>
          <p14:tracePt t="170303" x="6670675" y="4848225"/>
          <p14:tracePt t="170328" x="6867525" y="4965700"/>
          <p14:tracePt t="170353" x="6956425" y="5010150"/>
          <p14:tracePt t="170378" x="6973888" y="5037138"/>
          <p14:tracePt t="170403" x="6973888" y="5062538"/>
          <p14:tracePt t="170428" x="6946900" y="5126038"/>
          <p14:tracePt t="170453" x="6867525" y="5214938"/>
          <p14:tracePt t="170478" x="6759575" y="5322888"/>
          <p14:tracePt t="170503" x="6697663" y="5394325"/>
          <p14:tracePt t="170528" x="6661150" y="5456238"/>
          <p14:tracePt t="170553" x="6643688" y="5473700"/>
          <p14:tracePt t="170578" x="6608763" y="5510213"/>
          <p14:tracePt t="170603" x="6581775" y="5537200"/>
          <p14:tracePt t="170628" x="6545263" y="5554663"/>
          <p14:tracePt t="170653" x="6518275" y="5589588"/>
          <p14:tracePt t="170678" x="6500813" y="5589588"/>
          <p14:tracePt t="170703" x="6456363" y="5634038"/>
          <p14:tracePt t="170728" x="6429375" y="5670550"/>
          <p14:tracePt t="170753" x="6419850" y="5705475"/>
          <p14:tracePt t="170778" x="6394450" y="5751513"/>
          <p14:tracePt t="170803" x="6375400" y="5768975"/>
          <p14:tracePt t="170828" x="6367463" y="5776913"/>
          <p14:tracePt t="170994" x="6357938" y="5786438"/>
          <p14:tracePt t="171146" x="6357938" y="5803900"/>
          <p14:tracePt t="171155" x="6357938" y="5822950"/>
          <p14:tracePt t="171163" x="6357938" y="5830888"/>
          <p14:tracePt t="171178" x="6375400" y="5840413"/>
          <p14:tracePt t="171203" x="6411913" y="5867400"/>
          <p14:tracePt t="171228" x="6429375" y="5875338"/>
          <p14:tracePt t="171253" x="6483350" y="5875338"/>
          <p14:tracePt t="171278" x="6554788" y="5840413"/>
          <p14:tracePt t="171303" x="6643688" y="5795963"/>
          <p14:tracePt t="171328" x="6742113" y="5741988"/>
          <p14:tracePt t="171353" x="6823075" y="5688013"/>
          <p14:tracePt t="171378" x="6911975" y="5581650"/>
          <p14:tracePt t="171403" x="6991350" y="5438775"/>
          <p14:tracePt t="171428" x="7108825" y="5303838"/>
          <p14:tracePt t="171453" x="7161213" y="5224463"/>
          <p14:tracePt t="171478" x="7188200" y="5180013"/>
          <p14:tracePt t="171503" x="7205663" y="5133975"/>
          <p14:tracePt t="171528" x="7251700" y="5045075"/>
          <p14:tracePt t="171553" x="7286625" y="4973638"/>
          <p14:tracePt t="171578" x="7296150" y="4956175"/>
          <p14:tracePt t="171603" x="7296150" y="4946650"/>
          <p14:tracePt t="171698" x="7296150" y="4956175"/>
          <p14:tracePt t="171708" x="7296150" y="4983163"/>
          <p14:tracePt t="171727" x="7269163" y="5054600"/>
          <p14:tracePt t="171753" x="7161213" y="5205413"/>
          <p14:tracePt t="171777" x="7010400" y="5375275"/>
          <p14:tracePt t="171803" x="6875463" y="5527675"/>
          <p14:tracePt t="171827" x="6804025" y="5581650"/>
          <p14:tracePt t="171853" x="6759575" y="5599113"/>
          <p14:tracePt t="171878" x="6732588" y="5616575"/>
          <p14:tracePt t="171903" x="6705600" y="5634038"/>
          <p14:tracePt t="171927" x="6688138" y="5643563"/>
          <p14:tracePt t="171952" x="6688138" y="5653088"/>
          <p14:tracePt t="172210" x="6688138" y="5643563"/>
          <p14:tracePt t="172250" x="6697663" y="5643563"/>
          <p14:tracePt t="172258" x="6715125" y="5643563"/>
          <p14:tracePt t="172277" x="6759575" y="5634038"/>
          <p14:tracePt t="172302" x="6848475" y="5626100"/>
          <p14:tracePt t="172327" x="6929438" y="5608638"/>
          <p14:tracePt t="172353" x="7089775" y="5572125"/>
          <p14:tracePt t="172377" x="7215188" y="5537200"/>
          <p14:tracePt t="172403" x="7394575" y="5491163"/>
          <p14:tracePt t="172427" x="7456488" y="5473700"/>
          <p14:tracePt t="172453" x="7483475" y="5465763"/>
          <p14:tracePt t="172477" x="7491413" y="5456238"/>
          <p14:tracePt t="172586" x="7491413" y="5438775"/>
          <p14:tracePt t="172594" x="7491413" y="5429250"/>
          <p14:tracePt t="172603" x="7491413" y="5411788"/>
          <p14:tracePt t="172627" x="7491413" y="5375275"/>
          <p14:tracePt t="172652" x="7518400" y="5313363"/>
          <p14:tracePt t="172677" x="7527925" y="5187950"/>
          <p14:tracePt t="172703" x="7562850" y="5037138"/>
          <p14:tracePt t="172727" x="7608888" y="4973638"/>
          <p14:tracePt t="172752" x="7626350" y="4956175"/>
          <p14:tracePt t="172866" x="7634288" y="4956175"/>
          <p14:tracePt t="172874" x="7634288" y="4965700"/>
          <p14:tracePt t="172882" x="7634288" y="4983163"/>
          <p14:tracePt t="172903" x="7626350" y="5010150"/>
          <p14:tracePt t="172927" x="7608888" y="5054600"/>
          <p14:tracePt t="172953" x="7545388" y="5116513"/>
          <p14:tracePt t="172977" x="7483475" y="5205413"/>
          <p14:tracePt t="173002" x="7402513" y="5286375"/>
          <p14:tracePt t="173027" x="7340600" y="5357813"/>
          <p14:tracePt t="173052" x="7224713" y="5429250"/>
          <p14:tracePt t="173077" x="7099300" y="5537200"/>
          <p14:tracePt t="173082" x="7062788" y="5554663"/>
          <p14:tracePt t="173103" x="7027863" y="5581650"/>
          <p14:tracePt t="173128" x="6973888" y="5608638"/>
          <p14:tracePt t="173153" x="6929438" y="5643563"/>
          <p14:tracePt t="173177" x="6875463" y="5688013"/>
          <p14:tracePt t="173202" x="6769100" y="5741988"/>
          <p14:tracePt t="173227" x="6705600" y="5776913"/>
          <p14:tracePt t="173252" x="6670675" y="5795963"/>
          <p14:tracePt t="173277" x="6634163" y="5813425"/>
          <p14:tracePt t="173303" x="6589713" y="5840413"/>
          <p14:tracePt t="173327" x="6562725" y="5857875"/>
          <p14:tracePt t="173352" x="6537325" y="5875338"/>
          <p14:tracePt t="173377" x="6518275" y="5884863"/>
          <p14:tracePt t="173402" x="6510338" y="5894388"/>
          <p14:tracePt t="173530" x="6537325" y="5867400"/>
          <p14:tracePt t="173538" x="6562725" y="5848350"/>
          <p14:tracePt t="173552" x="6599238" y="5813425"/>
          <p14:tracePt t="173577" x="6751638" y="5697538"/>
          <p14:tracePt t="173580" x="6804025" y="5670550"/>
          <p14:tracePt t="173602" x="6965950" y="5589588"/>
          <p14:tracePt t="173627" x="7045325" y="5537200"/>
          <p14:tracePt t="173652" x="7072313" y="5510213"/>
          <p14:tracePt t="173677" x="7099300" y="5465763"/>
          <p14:tracePt t="173702" x="7153275" y="5394325"/>
          <p14:tracePt t="173727" x="7205663" y="5322888"/>
          <p14:tracePt t="173752" x="7224713" y="5286375"/>
          <p14:tracePt t="173777" x="7232650" y="5259388"/>
          <p14:tracePt t="173802" x="7251700" y="5205413"/>
          <p14:tracePt t="173827" x="7259638" y="5187950"/>
          <p14:tracePt t="173898" x="7259638" y="5180013"/>
          <p14:tracePt t="173914" x="7251700" y="5180013"/>
          <p14:tracePt t="173927" x="7232650" y="5187950"/>
          <p14:tracePt t="173953" x="7054850" y="5268913"/>
          <p14:tracePt t="173977" x="6938963" y="5313363"/>
          <p14:tracePt t="174003" x="6831013" y="5357813"/>
          <p14:tracePt t="174027" x="6796088" y="5375275"/>
          <p14:tracePt t="174052" x="6759575" y="5384800"/>
          <p14:tracePt t="174077" x="6742113" y="5402263"/>
          <p14:tracePt t="174081" x="6732588" y="5402263"/>
          <p14:tracePt t="174102" x="6724650" y="5402263"/>
          <p14:tracePt t="174178" x="6724650" y="5394325"/>
          <p14:tracePt t="174186" x="6724650" y="5384800"/>
          <p14:tracePt t="174202" x="6724650" y="5340350"/>
          <p14:tracePt t="174227" x="6724650" y="5232400"/>
          <p14:tracePt t="174252" x="6724650" y="5054600"/>
          <p14:tracePt t="174277" x="6724650" y="4902200"/>
          <p14:tracePt t="174302" x="6724650" y="4848225"/>
          <p14:tracePt t="174327" x="6724650" y="4813300"/>
          <p14:tracePt t="174352" x="6715125" y="4795838"/>
          <p14:tracePt t="174377" x="6705600" y="4786313"/>
          <p14:tracePt t="174402" x="6705600" y="4776788"/>
          <p14:tracePt t="174427" x="6670675" y="4786313"/>
          <p14:tracePt t="174452" x="6537325" y="4884738"/>
          <p14:tracePt t="174477" x="6357938" y="5010150"/>
          <p14:tracePt t="174502" x="6180138" y="5116513"/>
          <p14:tracePt t="174527" x="6126163" y="5160963"/>
          <p14:tracePt t="174552" x="6108700" y="5170488"/>
          <p14:tracePt t="174610" x="6089650" y="5170488"/>
          <p14:tracePt t="174627" x="6062663" y="5133975"/>
          <p14:tracePt t="174652" x="6000750" y="5054600"/>
          <p14:tracePt t="174677" x="5938838" y="4965700"/>
          <p14:tracePt t="174702" x="5875338" y="4830763"/>
          <p14:tracePt t="174727" x="5857875" y="4759325"/>
          <p14:tracePt t="174752" x="5857875" y="4714875"/>
          <p14:tracePt t="174777" x="5857875" y="4679950"/>
          <p14:tracePt t="174802" x="5867400" y="4652963"/>
          <p14:tracePt t="174827" x="5875338" y="4643438"/>
          <p14:tracePt t="174852" x="5884863" y="4633913"/>
          <p14:tracePt t="174995" x="5884863" y="4643438"/>
          <p14:tracePt t="175002" x="5884863" y="4660900"/>
          <p14:tracePt t="175010" x="5884863" y="4670425"/>
          <p14:tracePt t="175027" x="5875338" y="4724400"/>
          <p14:tracePt t="175052" x="5867400" y="4822825"/>
          <p14:tracePt t="175077" x="5848350" y="4973638"/>
          <p14:tracePt t="175081" x="5840413" y="5045075"/>
          <p14:tracePt t="175102" x="5830888" y="5160963"/>
          <p14:tracePt t="175127" x="5795963" y="5295900"/>
          <p14:tracePt t="175152" x="5786438" y="5367338"/>
          <p14:tracePt t="175177" x="5768975" y="5402263"/>
          <p14:tracePt t="175202" x="5768975" y="5419725"/>
          <p14:tracePt t="175227" x="5759450" y="5438775"/>
          <p14:tracePt t="175252" x="5751513" y="5483225"/>
          <p14:tracePt t="175277" x="5741988" y="5554663"/>
          <p14:tracePt t="175302" x="5732463" y="5589588"/>
          <p14:tracePt t="175327" x="5732463" y="5616575"/>
          <p14:tracePt t="175352" x="5732463" y="5643563"/>
          <p14:tracePt t="175377" x="5732463" y="5670550"/>
          <p14:tracePt t="175450" x="5732463" y="5688013"/>
          <p14:tracePt t="175466" x="5732463" y="5697538"/>
          <p14:tracePt t="175477" x="5741988" y="5697538"/>
          <p14:tracePt t="175502" x="5741988" y="5715000"/>
          <p14:tracePt t="175651" x="5751513" y="5715000"/>
          <p14:tracePt t="175708" x="5759450" y="5715000"/>
          <p14:tracePt t="175715" x="5768975" y="5705475"/>
          <p14:tracePt t="175727" x="5776913" y="5688013"/>
          <p14:tracePt t="175752" x="5795963" y="5661025"/>
          <p14:tracePt t="175777" x="5822950" y="5599113"/>
          <p14:tracePt t="175802" x="5867400" y="5527675"/>
          <p14:tracePt t="175827" x="5875338" y="5491163"/>
          <p14:tracePt t="175852" x="5884863" y="5446713"/>
          <p14:tracePt t="175877" x="5911850" y="5394325"/>
          <p14:tracePt t="175902" x="5919788" y="5357813"/>
          <p14:tracePt t="175927" x="5929313" y="5313363"/>
          <p14:tracePt t="175952" x="5946775" y="5251450"/>
          <p14:tracePt t="175977" x="5983288" y="5153025"/>
          <p14:tracePt t="176002" x="6037263" y="5027613"/>
          <p14:tracePt t="176027" x="6062663" y="4965700"/>
          <p14:tracePt t="176052" x="6089650" y="4919663"/>
          <p14:tracePt t="176077" x="6108700" y="4867275"/>
          <p14:tracePt t="176081" x="6116638" y="4848225"/>
          <p14:tracePt t="176102" x="6134100" y="4822825"/>
          <p14:tracePt t="176127" x="6161088" y="4803775"/>
          <p14:tracePt t="176152" x="6188075" y="4768850"/>
          <p14:tracePt t="176177" x="6232525" y="4705350"/>
          <p14:tracePt t="176202" x="6330950" y="4625975"/>
          <p14:tracePt t="176228" x="6394450" y="4572000"/>
          <p14:tracePt t="176252" x="6438900" y="4554538"/>
          <p14:tracePt t="176277" x="6483350" y="4537075"/>
          <p14:tracePt t="176302" x="6537325" y="4527550"/>
          <p14:tracePt t="176327" x="6599238" y="4500563"/>
          <p14:tracePt t="176352" x="6653213" y="4491038"/>
          <p14:tracePt t="176377" x="6697663" y="4483100"/>
          <p14:tracePt t="176402" x="6777038" y="4473575"/>
          <p14:tracePt t="176427" x="6848475" y="4456113"/>
          <p14:tracePt t="176452" x="6902450" y="4446588"/>
          <p14:tracePt t="176477" x="6929438" y="4438650"/>
          <p14:tracePt t="176502" x="6965950" y="4429125"/>
          <p14:tracePt t="176527" x="7010400" y="4419600"/>
          <p14:tracePt t="176552" x="7018338" y="4411663"/>
          <p14:tracePt t="176634" x="7010400" y="4438650"/>
          <p14:tracePt t="176643" x="6991350" y="4456113"/>
          <p14:tracePt t="176652" x="6956425" y="4465638"/>
          <p14:tracePt t="176677" x="6858000" y="4545013"/>
          <p14:tracePt t="176702" x="6732588" y="4616450"/>
          <p14:tracePt t="176727" x="6599238" y="4697413"/>
          <p14:tracePt t="176752" x="6527800" y="4724400"/>
          <p14:tracePt t="176777" x="6510338" y="4741863"/>
          <p14:tracePt t="176802" x="6429375" y="4803775"/>
          <p14:tracePt t="176827" x="6313488" y="4894263"/>
          <p14:tracePt t="176852" x="6205538" y="4965700"/>
          <p14:tracePt t="176877" x="6180138" y="4991100"/>
          <p14:tracePt t="176902" x="6170613" y="5000625"/>
          <p14:tracePt t="176927" x="6153150" y="5027613"/>
          <p14:tracePt t="176952" x="6126163" y="5081588"/>
          <p14:tracePt t="176977" x="6099175" y="5170488"/>
          <p14:tracePt t="177002" x="6072188" y="5251450"/>
          <p14:tracePt t="177027" x="6062663" y="5303838"/>
          <p14:tracePt t="177052" x="6045200" y="5348288"/>
          <p14:tracePt t="177077" x="6027738" y="5411788"/>
          <p14:tracePt t="177081" x="6027738" y="5429250"/>
          <p14:tracePt t="177102" x="6010275" y="5473700"/>
          <p14:tracePt t="177127" x="6010275" y="5491163"/>
          <p14:tracePt t="177152" x="6000750" y="5500688"/>
          <p14:tracePt t="177177" x="6000750" y="5510213"/>
          <p14:tracePt t="177202" x="6000750" y="5518150"/>
          <p14:tracePt t="177386" x="5991225" y="5518150"/>
          <p14:tracePt t="177410" x="5991225" y="5510213"/>
          <p14:tracePt t="177418" x="5991225" y="5500688"/>
          <p14:tracePt t="177427" x="5991225" y="5491163"/>
          <p14:tracePt t="177452" x="5991225" y="5465763"/>
          <p14:tracePt t="177477" x="5983288" y="5411788"/>
          <p14:tracePt t="177502" x="5983288" y="5375275"/>
          <p14:tracePt t="177527" x="5983288" y="5313363"/>
          <p14:tracePt t="177552" x="5983288" y="5241925"/>
          <p14:tracePt t="177577" x="5983288" y="5187950"/>
          <p14:tracePt t="177580" x="5983288" y="5160963"/>
          <p14:tracePt t="177602" x="5983288" y="5116513"/>
          <p14:tracePt t="177627" x="5991225" y="5054600"/>
          <p14:tracePt t="177652" x="6000750" y="5010150"/>
          <p14:tracePt t="177677" x="6018213" y="4973638"/>
          <p14:tracePt t="177702" x="6018213" y="4965700"/>
          <p14:tracePt t="177727" x="6027738" y="4965700"/>
          <p14:tracePt t="177752" x="6027738" y="4956175"/>
          <p14:tracePt t="177777" x="6037263" y="4938713"/>
          <p14:tracePt t="178370" x="6045200" y="4938713"/>
          <p14:tracePt t="178714" x="6045200" y="4929188"/>
          <p14:tracePt t="178722" x="6054725" y="4919663"/>
          <p14:tracePt t="178731" x="6062663" y="4911725"/>
          <p14:tracePt t="178751" x="6089650" y="4875213"/>
          <p14:tracePt t="178777" x="6134100" y="4813300"/>
          <p14:tracePt t="178802" x="6188075" y="4741863"/>
          <p14:tracePt t="178826" x="6215063" y="4705350"/>
          <p14:tracePt t="178994" x="6224588" y="4705350"/>
          <p14:tracePt t="179004" x="6232525" y="4687888"/>
          <p14:tracePt t="179010" x="6259513" y="4687888"/>
          <p14:tracePt t="179026" x="6367463" y="4670425"/>
          <p14:tracePt t="179051" x="6554788" y="4643438"/>
          <p14:tracePt t="179076" x="6643688" y="4633913"/>
          <p14:tracePt t="179101" x="6653213" y="4625975"/>
          <p14:tracePt t="179131" x="6661150" y="4625975"/>
          <p14:tracePt t="179151" x="6688138" y="4625975"/>
          <p14:tracePt t="179177" x="6759575" y="4625975"/>
          <p14:tracePt t="179202" x="6786563" y="4625975"/>
          <p14:tracePt t="179226" x="6796088" y="4625975"/>
          <p14:tracePt t="179354" x="6777038" y="4625975"/>
          <p14:tracePt t="179362" x="6759575" y="4625975"/>
          <p14:tracePt t="179379" x="6742113" y="4625975"/>
          <p14:tracePt t="179401" x="6732588" y="4633913"/>
          <p14:tracePt t="179426" x="6697663" y="4633913"/>
          <p14:tracePt t="179451" x="6634163" y="4643438"/>
          <p14:tracePt t="179476" x="6589713" y="4652963"/>
          <p14:tracePt t="179501" x="6572250" y="4652963"/>
          <p14:tracePt t="179526" x="6527800" y="4660900"/>
          <p14:tracePt t="179552" x="6456363" y="4679950"/>
          <p14:tracePt t="179576" x="6411913" y="4697413"/>
          <p14:tracePt t="179580" x="6394450" y="4705350"/>
          <p14:tracePt t="179602" x="6384925" y="4705350"/>
          <p14:tracePt t="179626" x="6348413" y="4732338"/>
          <p14:tracePt t="179651" x="6296025" y="4776788"/>
          <p14:tracePt t="179676" x="6232525" y="4830763"/>
          <p14:tracePt t="179701" x="6170613" y="4884738"/>
          <p14:tracePt t="179727" x="6143625" y="4911725"/>
          <p14:tracePt t="179751" x="6126163" y="4946650"/>
          <p14:tracePt t="179776" x="6089650" y="4991100"/>
          <p14:tracePt t="179802" x="6062663" y="5027613"/>
          <p14:tracePt t="179826" x="6027738" y="5126038"/>
          <p14:tracePt t="179852" x="6018213" y="5197475"/>
          <p14:tracePt t="179876" x="6010275" y="5268913"/>
          <p14:tracePt t="179901" x="6000750" y="5322888"/>
          <p14:tracePt t="179926" x="5991225" y="5394325"/>
          <p14:tracePt t="179951" x="5991225" y="5446713"/>
          <p14:tracePt t="179976" x="5973763" y="5483225"/>
          <p14:tracePt t="180002" x="5965825" y="5527675"/>
          <p14:tracePt t="180026" x="5965825" y="5608638"/>
          <p14:tracePt t="180051" x="5938838" y="5680075"/>
          <p14:tracePt t="180076" x="5938838" y="5724525"/>
          <p14:tracePt t="180081" x="5929313" y="5741988"/>
          <p14:tracePt t="180101" x="5929313" y="5759450"/>
          <p14:tracePt t="180129" x="5911850" y="5795963"/>
          <p14:tracePt t="180151" x="5894388" y="5840413"/>
          <p14:tracePt t="180176" x="5875338" y="5894388"/>
          <p14:tracePt t="180202" x="5867400" y="5946775"/>
          <p14:tracePt t="180226" x="5848350" y="5991225"/>
          <p14:tracePt t="180251" x="5840413" y="6018213"/>
          <p14:tracePt t="180276" x="5840413" y="6062663"/>
          <p14:tracePt t="180301" x="5840413" y="6099175"/>
          <p14:tracePt t="180327" x="5830888" y="6108700"/>
          <p14:tracePt t="180418" x="5830888" y="6099175"/>
          <p14:tracePt t="180426" x="5830888" y="6072188"/>
          <p14:tracePt t="180434" x="5830888" y="6045200"/>
          <p14:tracePt t="180451" x="5830888" y="6000750"/>
          <p14:tracePt t="180476" x="5830888" y="5867400"/>
          <p14:tracePt t="180501" x="5857875" y="5751513"/>
          <p14:tracePt t="180526" x="5884863" y="5608638"/>
          <p14:tracePt t="180551" x="5911850" y="5491163"/>
          <p14:tracePt t="180577" x="5938838" y="5419725"/>
          <p14:tracePt t="180580" x="5946775" y="5402263"/>
          <p14:tracePt t="180601" x="5965825" y="5367338"/>
          <p14:tracePt t="180626" x="5991225" y="5241925"/>
          <p14:tracePt t="180651" x="6054725" y="5062538"/>
          <p14:tracePt t="180676" x="6108700" y="4919663"/>
          <p14:tracePt t="180701" x="6143625" y="4848225"/>
          <p14:tracePt t="180726" x="6161088" y="4813300"/>
          <p14:tracePt t="180751" x="6197600" y="4751388"/>
          <p14:tracePt t="180776" x="6224588" y="4687888"/>
          <p14:tracePt t="180801" x="6276975" y="4625975"/>
          <p14:tracePt t="180826" x="6303963" y="4572000"/>
          <p14:tracePt t="180851" x="6340475" y="4500563"/>
          <p14:tracePt t="180876" x="6419850" y="4402138"/>
          <p14:tracePt t="180901" x="6483350" y="4303713"/>
          <p14:tracePt t="180927" x="6491288" y="4295775"/>
          <p14:tracePt t="181074" x="6483350" y="4303713"/>
          <p14:tracePt t="181082" x="6473825" y="4313238"/>
          <p14:tracePt t="181101" x="6446838" y="4357688"/>
          <p14:tracePt t="181126" x="6402388" y="4419600"/>
          <p14:tracePt t="181151" x="6357938" y="4491038"/>
          <p14:tracePt t="181176" x="6323013" y="4554538"/>
          <p14:tracePt t="181201" x="6269038" y="4643438"/>
          <p14:tracePt t="181226" x="6180138" y="4803775"/>
          <p14:tracePt t="181251" x="6134100" y="4902200"/>
          <p14:tracePt t="181276" x="6108700" y="4965700"/>
          <p14:tracePt t="181301" x="6099175" y="5000625"/>
          <p14:tracePt t="181326" x="6081713" y="5062538"/>
          <p14:tracePt t="181351" x="6054725" y="5116513"/>
          <p14:tracePt t="181376" x="6018213" y="5205413"/>
          <p14:tracePt t="181401" x="5991225" y="5286375"/>
          <p14:tracePt t="181426" x="5956300" y="5375275"/>
          <p14:tracePt t="181451" x="5946775" y="5446713"/>
          <p14:tracePt t="181476" x="5938838" y="5518150"/>
          <p14:tracePt t="181501" x="5911850" y="5589588"/>
          <p14:tracePt t="181526" x="5911850" y="5608638"/>
          <p14:tracePt t="181551" x="5902325" y="5643563"/>
          <p14:tracePt t="181576" x="5902325" y="5680075"/>
          <p14:tracePt t="181579" x="5902325" y="5688013"/>
          <p14:tracePt t="181601" x="5894388" y="5724525"/>
          <p14:tracePt t="181626" x="5875338" y="5795963"/>
          <p14:tracePt t="181651" x="5867400" y="5840413"/>
          <p14:tracePt t="181676" x="5848350" y="5894388"/>
          <p14:tracePt t="181701" x="5840413" y="5929313"/>
          <p14:tracePt t="181726" x="5813425" y="5973763"/>
          <p14:tracePt t="181751" x="5803900" y="6010275"/>
          <p14:tracePt t="181776" x="5795963" y="6018213"/>
          <p14:tracePt t="181827" x="5795963" y="6027738"/>
          <p14:tracePt t="181851" x="5786438" y="6037263"/>
          <p14:tracePt t="181883" x="5776913" y="6037263"/>
          <p14:tracePt t="181978" x="5776913" y="6045200"/>
          <p14:tracePt t="182010" x="5768975" y="6037263"/>
          <p14:tracePt t="182018" x="5759450" y="6010275"/>
          <p14:tracePt t="182027" x="5759450" y="5983288"/>
          <p14:tracePt t="182051" x="5803900" y="5822950"/>
          <p14:tracePt t="182076" x="5902325" y="5608638"/>
          <p14:tracePt t="182101" x="5965825" y="5446713"/>
          <p14:tracePt t="182126" x="6000750" y="5286375"/>
          <p14:tracePt t="182151" x="6072188" y="5133975"/>
          <p14:tracePt t="182176" x="6161088" y="4946650"/>
          <p14:tracePt t="182201" x="6251575" y="4803775"/>
          <p14:tracePt t="182226" x="6340475" y="4643438"/>
          <p14:tracePt t="182251" x="6394450" y="4562475"/>
          <p14:tracePt t="182276" x="6446838" y="4500563"/>
          <p14:tracePt t="182301" x="6465888" y="4465638"/>
          <p14:tracePt t="182326" x="6518275" y="4429125"/>
          <p14:tracePt t="182351" x="6554788" y="4402138"/>
          <p14:tracePt t="182376" x="6589713" y="4367213"/>
          <p14:tracePt t="182401" x="6599238" y="4367213"/>
          <p14:tracePt t="182426" x="6608763" y="4367213"/>
          <p14:tracePt t="182538" x="6616700" y="4375150"/>
          <p14:tracePt t="182546" x="6608763" y="4411663"/>
          <p14:tracePt t="182555" x="6599238" y="4438650"/>
          <p14:tracePt t="182576" x="6562725" y="4500563"/>
          <p14:tracePt t="182601" x="6500813" y="4589463"/>
          <p14:tracePt t="182626" x="6394450" y="4705350"/>
          <p14:tracePt t="182651" x="6348413" y="4751388"/>
          <p14:tracePt t="182676" x="6323013" y="4768850"/>
          <p14:tracePt t="182701" x="6276975" y="4786313"/>
          <p14:tracePt t="182726" x="6215063" y="4813300"/>
          <p14:tracePt t="182751" x="6180138" y="4830763"/>
          <p14:tracePt t="182776" x="6134100" y="4848225"/>
          <p14:tracePt t="182801" x="6062663" y="4857750"/>
          <p14:tracePt t="182826" x="6010275" y="4867275"/>
          <p14:tracePt t="182851" x="5956300" y="4884738"/>
          <p14:tracePt t="182876" x="5911850" y="4902200"/>
          <p14:tracePt t="182901" x="5857875" y="4919663"/>
          <p14:tracePt t="182926" x="5840413" y="4929188"/>
          <p14:tracePt t="182951" x="5830888" y="4929188"/>
          <p14:tracePt t="183251" x="5840413" y="4929188"/>
          <p14:tracePt t="183346" x="5848350" y="4929188"/>
          <p14:tracePt t="183451" x="5857875" y="4929188"/>
          <p14:tracePt t="183466" x="5867400" y="4929188"/>
          <p14:tracePt t="183483" x="5875338" y="4929188"/>
          <p14:tracePt t="183506" x="5884863" y="4929188"/>
          <p14:tracePt t="183538" x="5894388" y="4929188"/>
          <p14:tracePt t="183555" x="5902325" y="4929188"/>
          <p14:tracePt t="183576" x="5911850" y="4929188"/>
          <p14:tracePt t="183601" x="5929313" y="4929188"/>
          <p14:tracePt t="183626" x="5946775" y="4929188"/>
          <p14:tracePt t="183651" x="5965825" y="4929188"/>
          <p14:tracePt t="183676" x="6000750" y="4929188"/>
          <p14:tracePt t="183701" x="6045200" y="4929188"/>
          <p14:tracePt t="183726" x="6081713" y="4929188"/>
          <p14:tracePt t="183751" x="6099175" y="4929188"/>
          <p14:tracePt t="183776" x="6116638" y="4929188"/>
          <p14:tracePt t="183801" x="6134100" y="4929188"/>
          <p14:tracePt t="183826" x="6153150" y="4929188"/>
          <p14:tracePt t="183986" x="6153150" y="4938713"/>
          <p14:tracePt t="184010" x="6143625" y="4946650"/>
          <p14:tracePt t="184027" x="6134100" y="4946650"/>
          <p14:tracePt t="184034" x="6134100" y="4956175"/>
          <p14:tracePt t="184055" x="6126163" y="4956175"/>
          <p14:tracePt t="184076" x="6116638" y="4965700"/>
          <p14:tracePt t="184101" x="6099175" y="4983163"/>
          <p14:tracePt t="184126" x="6099175" y="4991100"/>
          <p14:tracePt t="184151" x="6099175" y="5000625"/>
          <p14:tracePt t="184251" x="6099175" y="5010150"/>
          <p14:tracePt t="184274" x="6116638" y="5010150"/>
          <p14:tracePt t="184283" x="6134100" y="5010150"/>
          <p14:tracePt t="184301" x="6153150" y="5010150"/>
          <p14:tracePt t="184326" x="6197600" y="5010150"/>
          <p14:tracePt t="184351" x="6286500" y="5010150"/>
          <p14:tracePt t="184376" x="6394450" y="4991100"/>
          <p14:tracePt t="184401" x="6446838" y="4956175"/>
          <p14:tracePt t="184426" x="6465888" y="4956175"/>
          <p14:tracePt t="184475" x="6456363" y="4938713"/>
          <p14:tracePt t="184482" x="6429375" y="4938713"/>
          <p14:tracePt t="184501" x="6375400" y="4919663"/>
          <p14:tracePt t="184526" x="6197600" y="4902200"/>
          <p14:tracePt t="184551" x="5902325" y="4848225"/>
          <p14:tracePt t="184576" x="5554663" y="4813300"/>
          <p14:tracePt t="184579" x="5438775" y="4795838"/>
          <p14:tracePt t="184601" x="5259388" y="4759325"/>
          <p14:tracePt t="184626" x="4983163" y="4751388"/>
          <p14:tracePt t="184651" x="4456113" y="4724400"/>
          <p14:tracePt t="184676" x="4044950" y="4705350"/>
          <p14:tracePt t="184701" x="3608388" y="4660900"/>
          <p14:tracePt t="184726" x="3160713" y="4608513"/>
          <p14:tracePt t="184751" x="2768600" y="4554538"/>
          <p14:tracePt t="184775" x="2490788" y="4500563"/>
          <p14:tracePt t="184801" x="2322513" y="4491038"/>
          <p14:tracePt t="184825" x="2160588" y="4491038"/>
          <p14:tracePt t="184851" x="1893888" y="4491038"/>
          <p14:tracePt t="184876" x="1643063" y="4491038"/>
          <p14:tracePt t="184901" x="1446213" y="4491038"/>
          <p14:tracePt t="184926" x="1322388" y="4491038"/>
          <p14:tracePt t="184951" x="1250950" y="4510088"/>
          <p14:tracePt t="184976" x="1196975" y="4518025"/>
          <p14:tracePt t="185001" x="1133475" y="4537075"/>
          <p14:tracePt t="185026" x="1044575" y="4545013"/>
          <p14:tracePt t="185051" x="928688" y="4545013"/>
          <p14:tracePt t="185076" x="901700" y="4545013"/>
          <p14:tracePt t="185101" x="893763" y="4545013"/>
          <p14:tracePt t="185186" x="893763" y="4537075"/>
          <p14:tracePt t="185194" x="911225" y="4537075"/>
          <p14:tracePt t="185203" x="938213" y="4518025"/>
          <p14:tracePt t="185226" x="982663" y="4510088"/>
          <p14:tracePt t="185251" x="1098550" y="4465638"/>
          <p14:tracePt t="185276" x="1241425" y="4446588"/>
          <p14:tracePt t="185301" x="1438275" y="4429125"/>
          <p14:tracePt t="185325" x="1768475" y="4419600"/>
          <p14:tracePt t="185351" x="2133600" y="4394200"/>
          <p14:tracePt t="185375" x="2490788" y="4357688"/>
          <p14:tracePt t="185401" x="2768600" y="4322763"/>
          <p14:tracePt t="185426" x="3062288" y="4251325"/>
          <p14:tracePt t="185451" x="3633788" y="4179888"/>
          <p14:tracePt t="185476" x="4214813" y="4098925"/>
          <p14:tracePt t="185501" x="4500563" y="4010025"/>
          <p14:tracePt t="185526" x="4616450" y="3946525"/>
          <p14:tracePt t="185551" x="4714875" y="3902075"/>
          <p14:tracePt t="185575" x="4813300" y="3857625"/>
          <p14:tracePt t="185579" x="4822825" y="3857625"/>
          <p14:tracePt t="185601" x="4840288" y="3840163"/>
          <p14:tracePt t="185626" x="4840288" y="3830638"/>
          <p14:tracePt t="185666" x="4830763" y="3822700"/>
          <p14:tracePt t="185675" x="4795838" y="3822700"/>
          <p14:tracePt t="185700" x="4572000" y="3822700"/>
          <p14:tracePt t="185725" x="4197350" y="3822700"/>
          <p14:tracePt t="185751" x="3517900" y="3822700"/>
          <p14:tracePt t="185775" x="3017838" y="3822700"/>
          <p14:tracePt t="185801" x="2803525" y="3822700"/>
          <p14:tracePt t="185826" x="2714625" y="3822700"/>
          <p14:tracePt t="185850" x="2527300" y="3840163"/>
          <p14:tracePt t="185875" x="2330450" y="3857625"/>
          <p14:tracePt t="185901" x="2214563" y="3857625"/>
          <p14:tracePt t="185925" x="2197100" y="3857625"/>
          <p14:tracePt t="186666" x="2214563" y="3857625"/>
          <p14:tracePt t="186674" x="2241550" y="3857625"/>
          <p14:tracePt t="186683" x="2286000" y="3840163"/>
          <p14:tracePt t="186700" x="2366963" y="3840163"/>
          <p14:tracePt t="186725" x="2411413" y="3830638"/>
          <p14:tracePt t="186775" x="2455863" y="3822700"/>
          <p14:tracePt t="186800" x="2490788" y="3803650"/>
          <p14:tracePt t="186825" x="2500313" y="3795713"/>
          <p14:tracePt t="186938" x="2500313" y="3803650"/>
          <p14:tracePt t="186955" x="2473325" y="3813175"/>
          <p14:tracePt t="186962" x="2446338" y="3822700"/>
          <p14:tracePt t="186975" x="2401888" y="3848100"/>
          <p14:tracePt t="187001" x="2295525" y="3884613"/>
          <p14:tracePt t="187026" x="2152650" y="3946525"/>
          <p14:tracePt t="187050" x="1893888" y="4071938"/>
          <p14:tracePt t="187075" x="1697038" y="4187825"/>
          <p14:tracePt t="187100" x="1527175" y="4286250"/>
          <p14:tracePt t="187125" x="1419225" y="4348163"/>
          <p14:tracePt t="187151" x="1285875" y="4402138"/>
          <p14:tracePt t="187175" x="1214438" y="4446588"/>
          <p14:tracePt t="187200" x="1152525" y="4483100"/>
          <p14:tracePt t="187225" x="1098550" y="4510088"/>
          <p14:tracePt t="187250" x="1062038" y="4518025"/>
          <p14:tracePt t="187275" x="1000125" y="4554538"/>
          <p14:tracePt t="187300" x="946150" y="4589463"/>
          <p14:tracePt t="187325" x="928688" y="4608513"/>
          <p14:tracePt t="187375" x="919163" y="4608513"/>
          <p14:tracePt t="187400" x="911225" y="4616450"/>
          <p14:tracePt t="187425" x="911225" y="4625975"/>
          <p14:tracePt t="187458" x="901700" y="4633913"/>
          <p14:tracePt t="187931" x="919163" y="4633913"/>
          <p14:tracePt t="187947" x="938213" y="4643438"/>
          <p14:tracePt t="187954" x="946150" y="4643438"/>
          <p14:tracePt t="188130" x="955675" y="4643438"/>
          <p14:tracePt t="188138" x="982663" y="4643438"/>
          <p14:tracePt t="188150" x="1017588" y="4643438"/>
          <p14:tracePt t="188175" x="1108075" y="4625975"/>
          <p14:tracePt t="188200" x="1169988" y="4608513"/>
          <p14:tracePt t="188225" x="1465263" y="4527550"/>
          <p14:tracePt t="188250" x="1884363" y="4394200"/>
          <p14:tracePt t="188275" x="2089150" y="4340225"/>
          <p14:tracePt t="188300" x="2374900" y="4276725"/>
          <p14:tracePt t="188325" x="2724150" y="4241800"/>
          <p14:tracePt t="188350" x="2955925" y="4214813"/>
          <p14:tracePt t="188375" x="2990850" y="4214813"/>
          <p14:tracePt t="188400" x="3054350" y="4214813"/>
          <p14:tracePt t="188425" x="3197225" y="4214813"/>
          <p14:tracePt t="188450" x="3313113" y="4232275"/>
          <p14:tracePt t="188475" x="3330575" y="4241800"/>
          <p14:tracePt t="188500" x="3402013" y="4286250"/>
          <p14:tracePt t="188525" x="3544888" y="4394200"/>
          <p14:tracePt t="188550" x="3581400" y="4419600"/>
          <p14:tracePt t="188575" x="3589338" y="4429125"/>
          <p14:tracePt t="188579" x="3589338" y="4438650"/>
          <p14:tracePt t="188600" x="3616325" y="4473575"/>
          <p14:tracePt t="188625" x="3679825" y="4572000"/>
          <p14:tracePt t="188650" x="3687763" y="4625975"/>
          <p14:tracePt t="188707" x="3687763" y="4643438"/>
          <p14:tracePt t="188725" x="3687763" y="4660900"/>
          <p14:tracePt t="188750" x="3679825" y="4697413"/>
          <p14:tracePt t="188775" x="3670300" y="4705350"/>
          <p14:tracePt t="188800" x="3670300" y="4714875"/>
          <p14:tracePt t="188825" x="3660775" y="4724400"/>
          <p14:tracePt t="188850" x="3616325" y="4751388"/>
          <p14:tracePt t="188875" x="3608388" y="4759325"/>
          <p14:tracePt t="188900" x="3598863" y="4759325"/>
          <p14:tracePt t="188925" x="3581400" y="4776788"/>
          <p14:tracePt t="188950" x="3554413" y="4786313"/>
          <p14:tracePt t="188975" x="3473450" y="4803775"/>
          <p14:tracePt t="189000" x="3394075" y="4830763"/>
          <p14:tracePt t="189025" x="3340100" y="4840288"/>
          <p14:tracePt t="189050" x="3276600" y="4848225"/>
          <p14:tracePt t="189075" x="3205163" y="4848225"/>
          <p14:tracePt t="189100" x="3125788" y="4848225"/>
          <p14:tracePt t="189125" x="3044825" y="4848225"/>
          <p14:tracePt t="189150" x="3009900" y="4848225"/>
          <p14:tracePt t="189175" x="2982913" y="4848225"/>
          <p14:tracePt t="189200" x="2955925" y="4848225"/>
          <p14:tracePt t="189338" x="2946400" y="4848225"/>
          <p14:tracePt t="189355" x="2938463" y="4848225"/>
          <p14:tracePt t="189363" x="2928938" y="4848225"/>
          <p14:tracePt t="189375" x="2919413" y="4848225"/>
          <p14:tracePt t="189400" x="2901950" y="4848225"/>
          <p14:tracePt t="189506" x="2894013" y="4848225"/>
          <p14:tracePt t="189531" x="2894013" y="4840288"/>
          <p14:tracePt t="189539" x="2901950" y="4830763"/>
          <p14:tracePt t="189550" x="2919413" y="4822825"/>
          <p14:tracePt t="189575" x="3017838" y="4786313"/>
          <p14:tracePt t="189579" x="3036888" y="4776788"/>
          <p14:tracePt t="189600" x="3081338" y="4768850"/>
          <p14:tracePt t="189625" x="3197225" y="4751388"/>
          <p14:tracePt t="189650" x="3384550" y="4732338"/>
          <p14:tracePt t="189675" x="3465513" y="4724400"/>
          <p14:tracePt t="189700" x="3536950" y="4714875"/>
          <p14:tracePt t="189725" x="3544888" y="4714875"/>
          <p14:tracePt t="189750" x="3554413" y="4714875"/>
          <p14:tracePt t="189775" x="3581400" y="4714875"/>
          <p14:tracePt t="189800" x="3608388" y="4714875"/>
          <p14:tracePt t="189825" x="3625850" y="4714875"/>
          <p14:tracePt t="189850" x="3652838" y="4714875"/>
          <p14:tracePt t="189875" x="3687763" y="4714875"/>
          <p14:tracePt t="189900" x="3803650" y="4724400"/>
          <p14:tracePt t="189925" x="3867150" y="4741863"/>
          <p14:tracePt t="189950" x="3875088" y="4741863"/>
          <p14:tracePt t="189975" x="3919538" y="4741863"/>
          <p14:tracePt t="190000" x="4062413" y="4751388"/>
          <p14:tracePt t="190025" x="4214813" y="4751388"/>
          <p14:tracePt t="190050" x="4276725" y="4751388"/>
          <p14:tracePt t="190075" x="4402138" y="4697413"/>
          <p14:tracePt t="190100" x="4581525" y="4616450"/>
          <p14:tracePt t="190125" x="4795838" y="4483100"/>
          <p14:tracePt t="190150" x="4973638" y="4330700"/>
          <p14:tracePt t="190175" x="5205413" y="4160838"/>
          <p14:tracePt t="190200" x="5500688" y="3956050"/>
          <p14:tracePt t="190225" x="5705475" y="3795713"/>
          <p14:tracePt t="190250" x="5894388" y="3598863"/>
          <p14:tracePt t="190275" x="6037263" y="3429000"/>
          <p14:tracePt t="190300" x="6153150" y="3303588"/>
          <p14:tracePt t="190325" x="6269038" y="3179763"/>
          <p14:tracePt t="190350" x="6384925" y="3071813"/>
          <p14:tracePt t="190375" x="6491288" y="2973388"/>
          <p14:tracePt t="190400" x="6616700" y="2840038"/>
          <p14:tracePt t="190425" x="6786563" y="2732088"/>
          <p14:tracePt t="190450" x="6965950" y="2652713"/>
          <p14:tracePt t="190475" x="7188200" y="2562225"/>
          <p14:tracePt t="190500" x="7259638" y="2517775"/>
          <p14:tracePt t="190525" x="7385050" y="2455863"/>
          <p14:tracePt t="190550" x="7518400" y="2393950"/>
          <p14:tracePt t="190575" x="7670800" y="2339975"/>
          <p14:tracePt t="190579" x="7724775" y="2322513"/>
          <p14:tracePt t="190600" x="7840663" y="2286000"/>
          <p14:tracePt t="190625" x="8018463" y="2259013"/>
          <p14:tracePt t="190650" x="8143875" y="2214563"/>
          <p14:tracePt t="190675" x="8188325" y="2197100"/>
          <p14:tracePt t="190700" x="8205788" y="2187575"/>
          <p14:tracePt t="190725" x="8215313" y="2179638"/>
          <p14:tracePt t="190775" x="8224838" y="2179638"/>
          <p14:tracePt t="191035" x="8224838" y="2170113"/>
          <p14:tracePt t="191099" x="8215313" y="2170113"/>
          <p14:tracePt t="191115" x="8205788" y="2170113"/>
          <p14:tracePt t="191354" x="8215313" y="2179638"/>
          <p14:tracePt t="191362" x="8232775" y="2179638"/>
          <p14:tracePt t="191375" x="8251825" y="2205038"/>
          <p14:tracePt t="191400" x="8313738" y="2251075"/>
          <p14:tracePt t="191425" x="8412163" y="2384425"/>
          <p14:tracePt t="191450" x="8491538" y="2527300"/>
          <p14:tracePt t="191475" x="8518525" y="2598738"/>
          <p14:tracePt t="191500" x="8528050" y="2652713"/>
          <p14:tracePt t="191525" x="8528050" y="2705100"/>
          <p14:tracePt t="191550" x="8528050" y="2768600"/>
          <p14:tracePt t="191575" x="8456613" y="2857500"/>
          <p14:tracePt t="191578" x="8402638" y="2901950"/>
          <p14:tracePt t="191599" x="8296275" y="2973388"/>
          <p14:tracePt t="191625" x="8134350" y="3044825"/>
          <p14:tracePt t="191650" x="8018463" y="3098800"/>
          <p14:tracePt t="191675" x="7813675" y="3133725"/>
          <p14:tracePt t="191700" x="7527925" y="3179763"/>
          <p14:tracePt t="191725" x="7205663" y="3179763"/>
          <p14:tracePt t="191750" x="6929438" y="3179763"/>
          <p14:tracePt t="191775" x="6697663" y="3179763"/>
          <p14:tracePt t="191800" x="6500813" y="3179763"/>
          <p14:tracePt t="191825" x="6251575" y="3179763"/>
          <p14:tracePt t="191850" x="6045200" y="3187700"/>
          <p14:tracePt t="191875" x="5732463" y="3241675"/>
          <p14:tracePt t="191900" x="5500688" y="3330575"/>
          <p14:tracePt t="191925" x="5330825" y="3429000"/>
          <p14:tracePt t="191950" x="5160963" y="3544888"/>
          <p14:tracePt t="191975" x="4894263" y="3732213"/>
          <p14:tracePt t="192000" x="4510088" y="4027488"/>
          <p14:tracePt t="192025" x="4187825" y="4276725"/>
          <p14:tracePt t="192050" x="3956050" y="4473575"/>
          <p14:tracePt t="192075" x="3670300" y="4670425"/>
          <p14:tracePt t="192100" x="3446463" y="4848225"/>
          <p14:tracePt t="192125" x="3232150" y="5000625"/>
          <p14:tracePt t="192150" x="3133725" y="5062538"/>
          <p14:tracePt t="192175" x="3125788" y="5062538"/>
          <p14:tracePt t="192199" x="3108325" y="5062538"/>
          <p14:tracePt t="192225" x="3071813" y="5081588"/>
          <p14:tracePt t="192250" x="3017838" y="5116513"/>
          <p14:tracePt t="192274" x="2973388" y="5143500"/>
          <p14:tracePt t="192354" x="2973388" y="5153025"/>
          <p14:tracePt t="192363" x="2973388" y="5160963"/>
          <p14:tracePt t="192378" x="2990850" y="5160963"/>
          <p14:tracePt t="192399" x="3036888" y="5180013"/>
          <p14:tracePt t="192425" x="3071813" y="5180013"/>
          <p14:tracePt t="192450" x="3098800" y="5187950"/>
          <p14:tracePt t="192474" x="3214688" y="5187950"/>
          <p14:tracePt t="192499" x="3295650" y="5187950"/>
          <p14:tracePt t="192524" x="3313113" y="5187950"/>
          <p14:tracePt t="192549" x="3330575" y="5180013"/>
          <p14:tracePt t="192575" x="3357563" y="5170488"/>
          <p14:tracePt t="192578" x="3367088" y="5160963"/>
          <p14:tracePt t="192599" x="3384550" y="5153025"/>
          <p14:tracePt t="192624" x="3411538" y="5133975"/>
          <p14:tracePt t="192691" x="3411538" y="5126038"/>
          <p14:tracePt t="192699" x="3411538" y="5116513"/>
          <p14:tracePt t="192724" x="3394075" y="5099050"/>
          <p14:tracePt t="192749" x="3367088" y="5054600"/>
          <p14:tracePt t="192774" x="3367088" y="5027613"/>
          <p14:tracePt t="192799" x="3367088" y="4973638"/>
          <p14:tracePt t="192824" x="3367088" y="4938713"/>
          <p14:tracePt t="192850" x="3375025" y="4911725"/>
          <p14:tracePt t="192874" x="3411538" y="4875213"/>
          <p14:tracePt t="192899" x="3509963" y="4830763"/>
          <p14:tracePt t="192924" x="3581400" y="4795838"/>
          <p14:tracePt t="192949" x="3625850" y="4776788"/>
          <p14:tracePt t="192974" x="3697288" y="4768850"/>
          <p14:tracePt t="193000" x="3840163" y="4741863"/>
          <p14:tracePt t="193024" x="3973513" y="4732338"/>
          <p14:tracePt t="193050" x="4054475" y="4732338"/>
          <p14:tracePt t="193074" x="4071938" y="4732338"/>
          <p14:tracePt t="193099" x="4089400" y="4732338"/>
          <p14:tracePt t="193170" x="4089400" y="4741863"/>
          <p14:tracePt t="193178" x="4089400" y="4768850"/>
          <p14:tracePt t="193199" x="4071938" y="4795838"/>
          <p14:tracePt t="193224" x="3946525" y="4857750"/>
          <p14:tracePt t="193250" x="3822700" y="4894263"/>
          <p14:tracePt t="193274" x="3589338" y="4938713"/>
          <p14:tracePt t="193299" x="3384550" y="4946650"/>
          <p14:tracePt t="193324" x="3133725" y="4946650"/>
          <p14:tracePt t="193349" x="2874963" y="4946650"/>
          <p14:tracePt t="193374" x="2741613" y="4946650"/>
          <p14:tracePt t="193399" x="2633663" y="4946650"/>
          <p14:tracePt t="193424" x="2455863" y="4946650"/>
          <p14:tracePt t="193450" x="2205038" y="4946650"/>
          <p14:tracePt t="193474" x="1938338" y="4946650"/>
          <p14:tracePt t="193499" x="1857375" y="4946650"/>
          <p14:tracePt t="193524" x="1847850" y="4946650"/>
          <p14:tracePt t="193635" x="1847850" y="4938713"/>
          <p14:tracePt t="193643" x="1857375" y="4929188"/>
          <p14:tracePt t="193652" x="1901825" y="4919663"/>
          <p14:tracePt t="193674" x="2062163" y="4875213"/>
          <p14:tracePt t="193699" x="2322513" y="4840288"/>
          <p14:tracePt t="193724" x="2633663" y="4786313"/>
          <p14:tracePt t="193749" x="2857500" y="4759325"/>
          <p14:tracePt t="193774" x="3089275" y="4741863"/>
          <p14:tracePt t="193799" x="3357563" y="4714875"/>
          <p14:tracePt t="193824" x="3625850" y="4714875"/>
          <p14:tracePt t="193849" x="3867150" y="4714875"/>
          <p14:tracePt t="193874" x="4187825" y="4714875"/>
          <p14:tracePt t="193899" x="4375150" y="4714875"/>
          <p14:tracePt t="193924" x="4465638" y="4705350"/>
          <p14:tracePt t="193949" x="4500563" y="4697413"/>
          <p14:tracePt t="193974" x="4527550" y="4697413"/>
          <p14:tracePt t="193999" x="4572000" y="4697413"/>
          <p14:tracePt t="194024" x="4598988" y="4697413"/>
          <p14:tracePt t="194049" x="4608513" y="4697413"/>
          <p14:tracePt t="194122" x="4608513" y="4705350"/>
          <p14:tracePt t="194154" x="4608513" y="4714875"/>
          <p14:tracePt t="194171" x="4608513" y="4724400"/>
          <p14:tracePt t="194178" x="4608513" y="4732338"/>
          <p14:tracePt t="194199" x="4598988" y="4751388"/>
          <p14:tracePt t="194224" x="4589463" y="4768850"/>
          <p14:tracePt t="194249" x="4545013" y="4795838"/>
          <p14:tracePt t="194274" x="4518025" y="4795838"/>
          <p14:tracePt t="194299" x="4500563" y="4795838"/>
          <p14:tracePt t="194324" x="4465638" y="4795838"/>
          <p14:tracePt t="194349" x="4402138" y="4803775"/>
          <p14:tracePt t="194374" x="4367213" y="4813300"/>
          <p14:tracePt t="194399" x="4348163" y="4813300"/>
          <p14:tracePt t="194424" x="4322763" y="4813300"/>
          <p14:tracePt t="194449" x="4259263" y="4813300"/>
          <p14:tracePt t="194474" x="4197350" y="4813300"/>
          <p14:tracePt t="194499" x="4125913" y="4786313"/>
          <p14:tracePt t="194524" x="4081463" y="4786313"/>
          <p14:tracePt t="194549" x="4037013" y="4776788"/>
          <p14:tracePt t="194574" x="3990975" y="4768850"/>
          <p14:tracePt t="194691" x="3990975" y="4759325"/>
          <p14:tracePt t="194707" x="4017963" y="4751388"/>
          <p14:tracePt t="194715" x="4037013" y="4751388"/>
          <p14:tracePt t="194724" x="4054475" y="4751388"/>
          <p14:tracePt t="194749" x="4108450" y="4724400"/>
          <p14:tracePt t="194774" x="4152900" y="4724400"/>
          <p14:tracePt t="194799" x="4179888" y="4724400"/>
          <p14:tracePt t="194824" x="4214813" y="4714875"/>
          <p14:tracePt t="194849" x="4241800" y="4714875"/>
          <p14:tracePt t="194874" x="4268788" y="4705350"/>
          <p14:tracePt t="194963" x="4276725" y="4697413"/>
          <p14:tracePt t="195395" x="4276725" y="4687888"/>
          <p14:tracePt t="195434" x="4276725" y="4679950"/>
          <p14:tracePt t="195459" x="4268788" y="4670425"/>
          <p14:tracePt t="195579" x="4286250" y="4670425"/>
          <p14:tracePt t="195586" x="4303713" y="4670425"/>
          <p14:tracePt t="195599" x="4322763" y="4670425"/>
          <p14:tracePt t="195624" x="4429125" y="4679950"/>
          <p14:tracePt t="195649" x="4446588" y="4687888"/>
          <p14:tracePt t="195691" x="4446588" y="4697413"/>
          <p14:tracePt t="195708" x="4456113" y="4697413"/>
          <p14:tracePt t="195731" x="4456113" y="4705350"/>
          <p14:tracePt t="195749" x="4465638" y="4705350"/>
          <p14:tracePt t="195774" x="4465638" y="4714875"/>
          <p14:tracePt t="195799" x="4465638" y="4741863"/>
          <p14:tracePt t="195824" x="4438650" y="4786313"/>
          <p14:tracePt t="195849" x="4402138" y="4803775"/>
          <p14:tracePt t="195874" x="4340225" y="4822825"/>
          <p14:tracePt t="195899" x="4286250" y="4830763"/>
          <p14:tracePt t="195924" x="4232275" y="4830763"/>
          <p14:tracePt t="195949" x="4179888" y="4830763"/>
          <p14:tracePt t="195974" x="4116388" y="4830763"/>
          <p14:tracePt t="195999" x="4071938" y="4813300"/>
          <p14:tracePt t="196024" x="4037013" y="4803775"/>
          <p14:tracePt t="196049" x="3990975" y="4795838"/>
          <p14:tracePt t="196074" x="3929063" y="4786313"/>
          <p14:tracePt t="196099" x="3894138" y="4776788"/>
          <p14:tracePt t="196124" x="3840163" y="4776788"/>
          <p14:tracePt t="196149" x="3776663" y="4768850"/>
          <p14:tracePt t="196174" x="3741738" y="4768850"/>
          <p14:tracePt t="196199" x="3724275" y="4768850"/>
          <p14:tracePt t="196224" x="3714750" y="4768850"/>
          <p14:tracePt t="196249" x="3705225" y="4768850"/>
          <p14:tracePt t="196427" x="3724275" y="4759325"/>
          <p14:tracePt t="196443" x="3741738" y="4759325"/>
          <p14:tracePt t="196452" x="3751263" y="4759325"/>
          <p14:tracePt t="196474" x="3848100" y="4741863"/>
          <p14:tracePt t="196499" x="3929063" y="4724400"/>
          <p14:tracePt t="196524" x="4000500" y="4705350"/>
          <p14:tracePt t="196549" x="4143375" y="4697413"/>
          <p14:tracePt t="196574" x="4268788" y="4679950"/>
          <p14:tracePt t="196577" x="4303713" y="4679950"/>
          <p14:tracePt t="196599" x="4340225" y="4679950"/>
          <p14:tracePt t="196624" x="4357688" y="4679950"/>
          <p14:tracePt t="196674" x="4367213" y="4679950"/>
          <p14:tracePt t="196803" x="4348163" y="4687888"/>
          <p14:tracePt t="196811" x="4330700" y="4687888"/>
          <p14:tracePt t="196824" x="4322763" y="4687888"/>
          <p14:tracePt t="196849" x="4241800" y="4714875"/>
          <p14:tracePt t="196874" x="4133850" y="4724400"/>
          <p14:tracePt t="196899" x="3840163" y="4768850"/>
          <p14:tracePt t="196924" x="3571875" y="4776788"/>
          <p14:tracePt t="196949" x="3322638" y="4776788"/>
          <p14:tracePt t="196974" x="2990850" y="4803775"/>
          <p14:tracePt t="196999" x="2679700" y="4857750"/>
          <p14:tracePt t="197024" x="2330450" y="4902200"/>
          <p14:tracePt t="197049" x="1990725" y="4956175"/>
          <p14:tracePt t="197074" x="1652588" y="5000625"/>
          <p14:tracePt t="197099" x="1482725" y="5018088"/>
          <p14:tracePt t="197124" x="1322388" y="5045075"/>
          <p14:tracePt t="197149" x="1108075" y="5072063"/>
          <p14:tracePt t="197174" x="857250" y="5081588"/>
          <p14:tracePt t="197199" x="660400" y="5081588"/>
          <p14:tracePt t="197224" x="561975" y="5081588"/>
          <p14:tracePt t="197249" x="527050" y="5081588"/>
          <p14:tracePt t="197274" x="482600" y="5081588"/>
          <p14:tracePt t="197299" x="374650" y="5081588"/>
          <p14:tracePt t="197324" x="339725" y="5081588"/>
          <p14:tracePt t="197491" x="347663" y="5081588"/>
          <p14:tracePt t="197499" x="357188" y="5081588"/>
          <p14:tracePt t="197507" x="384175" y="5081588"/>
          <p14:tracePt t="197524" x="401638" y="5081588"/>
          <p14:tracePt t="197549" x="465138" y="5081588"/>
          <p14:tracePt t="197574" x="581025" y="5081588"/>
          <p14:tracePt t="197578" x="642938" y="5081588"/>
          <p14:tracePt t="197599" x="857250" y="5081588"/>
          <p14:tracePt t="197624" x="1322388" y="5081588"/>
          <p14:tracePt t="197649" x="1973263" y="5081588"/>
          <p14:tracePt t="197674" x="2660650" y="5081588"/>
          <p14:tracePt t="197699" x="3803650" y="4983163"/>
          <p14:tracePt t="197724" x="4670425" y="4867275"/>
          <p14:tracePt t="197749" x="5313363" y="4768850"/>
          <p14:tracePt t="197774" x="5813425" y="4660900"/>
          <p14:tracePt t="197799" x="6340475" y="4527550"/>
          <p14:tracePt t="197824" x="6848475" y="4322763"/>
          <p14:tracePt t="197849" x="7269163" y="4133850"/>
          <p14:tracePt t="197874" x="7500938" y="4000500"/>
          <p14:tracePt t="197899" x="7653338" y="3894138"/>
          <p14:tracePt t="197924" x="7724775" y="3840163"/>
          <p14:tracePt t="197949" x="7786688" y="3776663"/>
          <p14:tracePt t="197974" x="7885113" y="3705225"/>
          <p14:tracePt t="197999" x="7974013" y="3625850"/>
          <p14:tracePt t="198024" x="8081963" y="3536950"/>
          <p14:tracePt t="198049" x="8224838" y="3419475"/>
          <p14:tracePt t="198074" x="8313738" y="3357563"/>
          <p14:tracePt t="198077" x="8331200" y="3322638"/>
          <p14:tracePt t="198099" x="8402638" y="3214688"/>
          <p14:tracePt t="198124" x="8545513" y="3081338"/>
          <p14:tracePt t="198149" x="8670925" y="2990850"/>
          <p14:tracePt t="198174" x="8697913" y="2965450"/>
          <p14:tracePt t="198387" x="8688388" y="2965450"/>
          <p14:tracePt t="198395" x="8670925" y="2973388"/>
          <p14:tracePt t="198403" x="8653463" y="2982913"/>
          <p14:tracePt t="198424" x="8609013" y="3009900"/>
          <p14:tracePt t="198449" x="8491538" y="3062288"/>
          <p14:tracePt t="198474" x="8348663" y="3116263"/>
          <p14:tracePt t="198499" x="7991475" y="3205163"/>
          <p14:tracePt t="198524" x="7616825" y="3232150"/>
          <p14:tracePt t="198549" x="7259638" y="3241675"/>
          <p14:tracePt t="198574" x="7010400" y="3241675"/>
          <p14:tracePt t="198577" x="6973888" y="3241675"/>
          <p14:tracePt t="198599" x="6938963" y="3241675"/>
          <p14:tracePt t="198623" x="6929438" y="3241675"/>
          <p14:tracePt t="198651" x="6929438" y="3232150"/>
          <p14:tracePt t="198674" x="6929438" y="3224213"/>
          <p14:tracePt t="198699" x="6919913" y="3214688"/>
          <p14:tracePt t="198724" x="6911975" y="3205163"/>
          <p14:tracePt t="198749" x="6884988" y="3205163"/>
          <p14:tracePt t="198774" x="6848475" y="3179763"/>
          <p14:tracePt t="198799" x="6848475" y="3160713"/>
          <p14:tracePt t="198824" x="6848475" y="3152775"/>
          <p14:tracePt t="198874" x="6848475" y="3143250"/>
          <p14:tracePt t="198899" x="6911975" y="3125788"/>
          <p14:tracePt t="198924" x="6956425" y="3116263"/>
          <p14:tracePt t="198948" x="6991350" y="3098800"/>
          <p14:tracePt t="198973" x="7062788" y="3098800"/>
          <p14:tracePt t="198999" x="7188200" y="3116263"/>
          <p14:tracePt t="199024" x="7304088" y="3160713"/>
          <p14:tracePt t="199049" x="7358063" y="3187700"/>
          <p14:tracePt t="199074" x="7402513" y="3214688"/>
          <p14:tracePt t="199077" x="7419975" y="3224213"/>
          <p14:tracePt t="199099" x="7456488" y="3241675"/>
          <p14:tracePt t="199123" x="7483475" y="3276600"/>
          <p14:tracePt t="199148" x="7527925" y="3330575"/>
          <p14:tracePt t="199174" x="7554913" y="3367088"/>
          <p14:tracePt t="199199" x="7562850" y="3384550"/>
          <p14:tracePt t="199223" x="7589838" y="3429000"/>
          <p14:tracePt t="199249" x="7599363" y="3490913"/>
          <p14:tracePt t="199274" x="7599363" y="3544888"/>
          <p14:tracePt t="199298" x="7599363" y="3581400"/>
          <p14:tracePt t="199323" x="7616825" y="3625850"/>
          <p14:tracePt t="199348" x="7634288" y="3670300"/>
          <p14:tracePt t="199373" x="7634288" y="3679825"/>
          <p14:tracePt t="199500" x="7626350" y="3679825"/>
          <p14:tracePt t="199508" x="7599363" y="3679825"/>
          <p14:tracePt t="199523" x="7562850" y="3679825"/>
          <p14:tracePt t="199548" x="7491413" y="3633788"/>
          <p14:tracePt t="199574" x="7439025" y="3598863"/>
          <p14:tracePt t="199577" x="7412038" y="3571875"/>
          <p14:tracePt t="199599" x="7340600" y="3527425"/>
          <p14:tracePt t="199624" x="7180263" y="3438525"/>
          <p14:tracePt t="199648" x="7010400" y="3357563"/>
          <p14:tracePt t="199674" x="6848475" y="3295650"/>
          <p14:tracePt t="199698" x="6572250" y="3205163"/>
          <p14:tracePt t="199723" x="6296025" y="3125788"/>
          <p14:tracePt t="199748" x="6018213" y="3044825"/>
          <p14:tracePt t="199773" x="5803900" y="3000375"/>
          <p14:tracePt t="199799" x="5697538" y="2965450"/>
          <p14:tracePt t="199823" x="5616575" y="2928938"/>
          <p14:tracePt t="199848" x="5554663" y="2901950"/>
          <p14:tracePt t="199874" x="5500688" y="2867025"/>
          <p14:tracePt t="199898" x="5446713" y="2813050"/>
          <p14:tracePt t="199923" x="5429250" y="2786063"/>
          <p14:tracePt t="199948" x="5394325" y="2751138"/>
          <p14:tracePt t="199973" x="5367338" y="2705100"/>
          <p14:tracePt t="199998" x="5357813" y="2697163"/>
          <p14:tracePt t="200048" x="5348288" y="2697163"/>
          <p14:tracePt t="200074" x="5340350" y="2768600"/>
          <p14:tracePt t="200078" x="5330825" y="2795588"/>
          <p14:tracePt t="200098" x="5313363" y="2867025"/>
          <p14:tracePt t="200123" x="5313363" y="2973388"/>
          <p14:tracePt t="200148" x="5313363" y="3071813"/>
          <p14:tracePt t="200173" x="5313363" y="3116263"/>
          <p14:tracePt t="200235" x="5313363" y="3125788"/>
          <p14:tracePt t="200275" x="5313363" y="3133725"/>
          <p14:tracePt t="200354" x="5313363" y="3152775"/>
          <p14:tracePt t="200363" x="5313363" y="3160713"/>
          <p14:tracePt t="200373" x="5313363" y="3187700"/>
          <p14:tracePt t="200399" x="5313363" y="3205163"/>
          <p14:tracePt t="200423" x="5313363" y="3214688"/>
          <p14:tracePt t="200539" x="5313363" y="3179763"/>
          <p14:tracePt t="200547" x="5313363" y="3143250"/>
          <p14:tracePt t="200555" x="5313363" y="3108325"/>
          <p14:tracePt t="200573" x="5313363" y="3036888"/>
          <p14:tracePt t="200598" x="5313363" y="3000375"/>
          <p14:tracePt t="200623" x="5313363" y="2990850"/>
          <p14:tracePt t="200648" x="5303838" y="2990850"/>
          <p14:tracePt t="200674" x="5303838" y="3009900"/>
          <p14:tracePt t="200698" x="5303838" y="3116263"/>
          <p14:tracePt t="200723" x="5303838" y="3187700"/>
          <p14:tracePt t="200748" x="5276850" y="3232150"/>
          <p14:tracePt t="200773" x="5259388" y="3268663"/>
          <p14:tracePt t="200798" x="5232400" y="3313113"/>
          <p14:tracePt t="200823" x="5214938" y="3330575"/>
          <p14:tracePt t="200848" x="5205413" y="3348038"/>
          <p14:tracePt t="200874" x="5180013" y="3357563"/>
          <p14:tracePt t="200898" x="5126038" y="3384550"/>
          <p14:tracePt t="200923" x="5108575" y="3394075"/>
          <p14:tracePt t="200948" x="5099050" y="3402013"/>
          <p14:tracePt t="200973" x="5081588" y="3402013"/>
          <p14:tracePt t="201023" x="5072063" y="3402013"/>
          <p14:tracePt t="201048" x="5072063" y="3348038"/>
          <p14:tracePt t="201074" x="5072063" y="3143250"/>
          <p14:tracePt t="201077" x="5072063" y="3098800"/>
          <p14:tracePt t="201098" x="5072063" y="2982913"/>
          <p14:tracePt t="201123" x="5099050" y="2867025"/>
          <p14:tracePt t="201148" x="5153025" y="2724150"/>
          <p14:tracePt t="201173" x="5251450" y="2517775"/>
          <p14:tracePt t="201198" x="5313363" y="2384425"/>
          <p14:tracePt t="201223" x="5313363" y="2339975"/>
          <p14:tracePt t="201248" x="5330825" y="2322513"/>
          <p14:tracePt t="201273" x="5330825" y="2303463"/>
          <p14:tracePt t="201298" x="5357813" y="2276475"/>
          <p14:tracePt t="201387" x="5357813" y="2312988"/>
          <p14:tracePt t="201395" x="5357813" y="2330450"/>
          <p14:tracePt t="201402" x="5357813" y="2357438"/>
          <p14:tracePt t="201423" x="5357813" y="2393950"/>
          <p14:tracePt t="201448" x="5340350" y="2473325"/>
          <p14:tracePt t="201473" x="5303838" y="2562225"/>
          <p14:tracePt t="201498" x="5241925" y="2687638"/>
          <p14:tracePt t="201523" x="5241925" y="2705100"/>
          <p14:tracePt t="201548" x="5232400" y="2724150"/>
          <p14:tracePt t="201643" x="5232400" y="2732088"/>
          <p14:tracePt t="201651" x="5232400" y="2741613"/>
          <p14:tracePt t="201659" x="5232400" y="2751138"/>
          <p14:tracePt t="201673" x="5224463" y="2768600"/>
          <p14:tracePt t="201698" x="5205413" y="2874963"/>
          <p14:tracePt t="201723" x="5197475" y="2946400"/>
          <p14:tracePt t="201748" x="5197475" y="2990850"/>
          <p14:tracePt t="201773" x="5180013" y="3000375"/>
          <p14:tracePt t="201823" x="5180013" y="3036888"/>
          <p14:tracePt t="201848" x="5160963" y="3089275"/>
          <p14:tracePt t="201874" x="5126038" y="3152775"/>
          <p14:tracePt t="201898" x="5108575" y="3214688"/>
          <p14:tracePt t="201948" x="5108575" y="3224213"/>
          <p14:tracePt t="201973" x="5089525" y="3232150"/>
          <p14:tracePt t="201998" x="5089525" y="3241675"/>
          <p14:tracePt t="202023" x="5089525" y="3251200"/>
          <p14:tracePt t="202531" x="5089525" y="3259138"/>
          <p14:tracePt t="202570" x="5108575" y="3268663"/>
          <p14:tracePt t="202586" x="5116513" y="3268663"/>
          <p14:tracePt t="202598" x="5133975" y="3303588"/>
          <p14:tracePt t="202623" x="5143500" y="3313113"/>
          <p14:tracePt t="202648" x="5153025" y="3330575"/>
          <p14:tracePt t="202673" x="5153025" y="3340100"/>
          <p14:tracePt t="202698" x="5153025" y="3357563"/>
          <p14:tracePt t="202723" x="5153025" y="3375025"/>
          <p14:tracePt t="202748" x="5153025" y="3402013"/>
          <p14:tracePt t="202773" x="5160963" y="3429000"/>
          <p14:tracePt t="202883" x="5160963" y="3419475"/>
          <p14:tracePt t="202891" x="5160963" y="3402013"/>
          <p14:tracePt t="202901" x="5153025" y="3367088"/>
          <p14:tracePt t="202923" x="5133975" y="3322638"/>
          <p14:tracePt t="202948" x="5133975" y="3295650"/>
          <p14:tracePt t="202973" x="5133975" y="3259138"/>
          <p14:tracePt t="202998" x="5133975" y="3187700"/>
          <p14:tracePt t="203023" x="5143500" y="3116263"/>
          <p14:tracePt t="203048" x="5160963" y="3071813"/>
          <p14:tracePt t="203073" x="5187950" y="3054350"/>
          <p14:tracePt t="203098" x="5197475" y="3044825"/>
          <p14:tracePt t="203123" x="5232400" y="3017838"/>
          <p14:tracePt t="203148" x="5241925" y="3009900"/>
          <p14:tracePt t="203173" x="5251450" y="3009900"/>
          <p14:tracePt t="203198" x="5259388" y="3009900"/>
          <p14:tracePt t="203223" x="5286375" y="3017838"/>
          <p14:tracePt t="203248" x="5303838" y="3017838"/>
          <p14:tracePt t="203273" x="5330825" y="3054350"/>
          <p14:tracePt t="203298" x="5340350" y="3089275"/>
          <p14:tracePt t="203323" x="5340350" y="3133725"/>
          <p14:tracePt t="203348" x="5322888" y="3170238"/>
          <p14:tracePt t="203373" x="5313363" y="3179763"/>
          <p14:tracePt t="203398" x="5295900" y="3179763"/>
          <p14:tracePt t="203423" x="5276850" y="3179763"/>
          <p14:tracePt t="203448" x="5241925" y="3179763"/>
          <p14:tracePt t="203473" x="5187950" y="3160713"/>
          <p14:tracePt t="203498" x="5160963" y="3125788"/>
          <p14:tracePt t="203523" x="5143500" y="3062288"/>
          <p14:tracePt t="203548" x="5143500" y="3054350"/>
          <p14:tracePt t="203573" x="5143500" y="3044825"/>
          <p14:tracePt t="203598" x="5160963" y="3009900"/>
          <p14:tracePt t="203623" x="5197475" y="3009900"/>
          <p14:tracePt t="203648" x="5214938" y="3009900"/>
          <p14:tracePt t="203700" x="5224463" y="3009900"/>
          <p14:tracePt t="203723" x="5251450" y="3027363"/>
          <p14:tracePt t="203748" x="5251450" y="3081338"/>
          <p14:tracePt t="203773" x="5251450" y="3133725"/>
          <p14:tracePt t="203798" x="5251450" y="3160713"/>
          <p14:tracePt t="203823" x="5241925" y="3179763"/>
          <p14:tracePt t="203848" x="5214938" y="3187700"/>
          <p14:tracePt t="203873" x="5153025" y="3187700"/>
          <p14:tracePt t="203898" x="5099050" y="3179763"/>
          <p14:tracePt t="203923" x="5072063" y="3152775"/>
          <p14:tracePt t="203948" x="5072063" y="3116263"/>
          <p14:tracePt t="203973" x="5072063" y="3089275"/>
          <p14:tracePt t="203998" x="5089525" y="3062288"/>
          <p14:tracePt t="204023" x="5116513" y="3062288"/>
          <p14:tracePt t="204048" x="5153025" y="3062288"/>
          <p14:tracePt t="204073" x="5197475" y="3098800"/>
          <p14:tracePt t="204077" x="5214938" y="3133725"/>
          <p14:tracePt t="204098" x="5241925" y="3187700"/>
          <p14:tracePt t="204123" x="5259388" y="3313113"/>
          <p14:tracePt t="204148" x="5241925" y="3455988"/>
          <p14:tracePt t="204173" x="5126038" y="3633788"/>
          <p14:tracePt t="204198" x="5037138" y="3687763"/>
          <p14:tracePt t="204223" x="4991100" y="3697288"/>
          <p14:tracePt t="204248" x="4973638" y="3697288"/>
          <p14:tracePt t="204273" x="4946650" y="3670300"/>
          <p14:tracePt t="204298" x="4902200" y="3544888"/>
          <p14:tracePt t="204323" x="4902200" y="3340100"/>
          <p14:tracePt t="204348" x="4938713" y="3214688"/>
          <p14:tracePt t="204373" x="5010150" y="3125788"/>
          <p14:tracePt t="204398" x="5072063" y="3081338"/>
          <p14:tracePt t="204423" x="5116513" y="3071813"/>
          <p14:tracePt t="204448" x="5160963" y="3071813"/>
          <p14:tracePt t="204473" x="5214938" y="3071813"/>
          <p14:tracePt t="204498" x="5268913" y="3125788"/>
          <p14:tracePt t="204523" x="5303838" y="3232150"/>
          <p14:tracePt t="204548" x="5313363" y="3295650"/>
          <p14:tracePt t="204573" x="5303838" y="3357563"/>
          <p14:tracePt t="204598" x="5259388" y="3384550"/>
          <p14:tracePt t="204623" x="5241925" y="3384550"/>
          <p14:tracePt t="204648" x="5214938" y="3384550"/>
          <p14:tracePt t="204673" x="5187950" y="3384550"/>
          <p14:tracePt t="204698" x="5170488" y="3375025"/>
          <p14:tracePt t="204723" x="5160963" y="3348038"/>
          <p14:tracePt t="204748" x="5153025" y="3322638"/>
          <p14:tracePt t="204773" x="5153025" y="3295650"/>
          <p14:tracePt t="204798" x="5153025" y="3268663"/>
          <p14:tracePt t="204823" x="5160963" y="3259138"/>
          <p14:tracePt t="204848" x="5170488" y="3241675"/>
          <p14:tracePt t="204907" x="5180013" y="3241675"/>
          <p14:tracePt t="205211" x="5187950" y="3241675"/>
          <p14:tracePt t="205379" x="5205413" y="3241675"/>
          <p14:tracePt t="205387" x="5251450" y="3276600"/>
          <p14:tracePt t="205397" x="5295900" y="3295650"/>
          <p14:tracePt t="205423" x="5419725" y="3402013"/>
          <p14:tracePt t="205447" x="5438775" y="3473450"/>
          <p14:tracePt t="205473" x="5438775" y="3536950"/>
          <p14:tracePt t="205498" x="5438775" y="3581400"/>
          <p14:tracePt t="205523" x="5438775" y="3670300"/>
          <p14:tracePt t="205548" x="5419725" y="3724275"/>
          <p14:tracePt t="205573" x="5394325" y="3741738"/>
          <p14:tracePt t="205598" x="5340350" y="3759200"/>
          <p14:tracePt t="205623" x="5295900" y="3759200"/>
          <p14:tracePt t="205648" x="5205413" y="3724275"/>
          <p14:tracePt t="205673" x="5108575" y="3571875"/>
          <p14:tracePt t="205698" x="5108575" y="3517900"/>
          <p14:tracePt t="205723" x="5099050" y="3455988"/>
          <p14:tracePt t="205748" x="5099050" y="3438525"/>
          <p14:tracePt t="205773" x="5099050" y="3429000"/>
          <p14:tracePt t="205859" x="5099050" y="3438525"/>
          <p14:tracePt t="205867" x="5099050" y="3455988"/>
          <p14:tracePt t="205875" x="5081588" y="3473450"/>
          <p14:tracePt t="205898" x="5072063" y="3500438"/>
          <p14:tracePt t="205923" x="5045075" y="3625850"/>
          <p14:tracePt t="205948" x="5027613" y="3705225"/>
          <p14:tracePt t="205972" x="5018088" y="3741738"/>
          <p14:tracePt t="205997" x="5010150" y="3751263"/>
          <p14:tracePt t="206083" x="5018088" y="3751263"/>
          <p14:tracePt t="206091" x="5045075" y="3724275"/>
          <p14:tracePt t="206101" x="5072063" y="3679825"/>
          <p14:tracePt t="206122" x="5116513" y="3589338"/>
          <p14:tracePt t="206147" x="5160963" y="3500438"/>
          <p14:tracePt t="206172" x="5241925" y="3384550"/>
          <p14:tracePt t="206197" x="5375275" y="3241675"/>
          <p14:tracePt t="206222" x="5500688" y="3125788"/>
          <p14:tracePt t="206248" x="5562600" y="3044825"/>
          <p14:tracePt t="206273" x="5562600" y="3036888"/>
          <p14:tracePt t="206355" x="5572125" y="3036888"/>
          <p14:tracePt t="206371" x="5581650" y="3036888"/>
          <p14:tracePt t="206387" x="5599113" y="3036888"/>
          <p14:tracePt t="206397" x="5626100" y="3036888"/>
          <p14:tracePt t="206423" x="5715000" y="3036888"/>
          <p14:tracePt t="206447" x="5803900" y="3062288"/>
          <p14:tracePt t="206472" x="5857875" y="3089275"/>
          <p14:tracePt t="206498" x="5902325" y="3125788"/>
          <p14:tracePt t="206522" x="5956300" y="3179763"/>
          <p14:tracePt t="206547" x="5956300" y="3251200"/>
          <p14:tracePt t="206572" x="5919788" y="3322638"/>
          <p14:tracePt t="206597" x="5884863" y="3348038"/>
          <p14:tracePt t="206623" x="5848350" y="3348038"/>
          <p14:tracePt t="206647" x="5795963" y="3348038"/>
          <p14:tracePt t="206673" x="5759450" y="3348038"/>
          <p14:tracePt t="206698" x="5724525" y="3348038"/>
          <p14:tracePt t="206722" x="5680075" y="3340100"/>
          <p14:tracePt t="206747" x="5670550" y="3340100"/>
          <p14:tracePt t="206803" x="5670550" y="3348038"/>
          <p14:tracePt t="206823" x="5670550" y="3375025"/>
          <p14:tracePt t="206847" x="5724525" y="3438525"/>
          <p14:tracePt t="206872" x="5803900" y="3544888"/>
          <p14:tracePt t="206897" x="5840413" y="3625850"/>
          <p14:tracePt t="206922" x="5875338" y="3679825"/>
          <p14:tracePt t="206948" x="5894388" y="3705225"/>
          <p14:tracePt t="206972" x="5894388" y="3751263"/>
          <p14:tracePt t="206997" x="5894388" y="3776663"/>
          <p14:tracePt t="207023" x="5875338" y="3813175"/>
          <p14:tracePt t="207047" x="5830888" y="3840163"/>
          <p14:tracePt t="207072" x="5759450" y="3857625"/>
          <p14:tracePt t="207076" x="5715000" y="3867150"/>
          <p14:tracePt t="207098" x="5634038" y="3902075"/>
          <p14:tracePt t="207122" x="5537200" y="3973513"/>
          <p14:tracePt t="207147" x="5510213" y="4027488"/>
          <p14:tracePt t="207172" x="5500688" y="4044950"/>
          <p14:tracePt t="207197" x="5500688" y="4054475"/>
          <p14:tracePt t="207222" x="5500688" y="4089400"/>
          <p14:tracePt t="207247" x="5500688" y="4179888"/>
          <p14:tracePt t="207272" x="5537200" y="4259263"/>
          <p14:tracePt t="207298" x="5572125" y="4330700"/>
          <p14:tracePt t="207322" x="5643563" y="4473575"/>
          <p14:tracePt t="207347" x="5688013" y="4562475"/>
          <p14:tracePt t="207372" x="5732463" y="4652963"/>
          <p14:tracePt t="207397" x="5776913" y="4751388"/>
          <p14:tracePt t="207423" x="5973763" y="4956175"/>
          <p14:tracePt t="207447" x="6205538" y="5180013"/>
          <p14:tracePt t="207472" x="6303963" y="5303838"/>
          <p14:tracePt t="207497" x="6330950" y="5357813"/>
          <p14:tracePt t="207522" x="6429375" y="5473700"/>
          <p14:tracePt t="207547" x="6527800" y="5554663"/>
          <p14:tracePt t="207573" x="6562725" y="5581650"/>
          <p14:tracePt t="207597" x="6581775" y="5599113"/>
          <p14:tracePt t="207623" x="6680200" y="5653088"/>
          <p14:tracePt t="207647" x="6858000" y="5741988"/>
          <p14:tracePt t="207672" x="6965950" y="5786438"/>
          <p14:tracePt t="207698" x="7027863" y="5822950"/>
          <p14:tracePt t="207722" x="7062788" y="5848350"/>
          <p14:tracePt t="207827" x="7037388" y="5848350"/>
          <p14:tracePt t="207837" x="7027863" y="5848350"/>
          <p14:tracePt t="207848" x="7010400" y="5848350"/>
          <p14:tracePt t="207872" x="6973888" y="5867400"/>
          <p14:tracePt t="207898" x="6956425" y="5867400"/>
          <p14:tracePt t="207922" x="6911975" y="5884863"/>
          <p14:tracePt t="207947" x="6848475" y="5902325"/>
          <p14:tracePt t="207972" x="6751638" y="5929313"/>
          <p14:tracePt t="207997" x="6705600" y="5929313"/>
          <p14:tracePt t="208022" x="6680200" y="5938838"/>
          <p14:tracePt t="208047" x="6670675" y="5938838"/>
          <p14:tracePt t="208139" x="6661150" y="5938838"/>
          <p14:tracePt t="208202" x="6653213" y="5919788"/>
          <p14:tracePt t="208227" x="6653213" y="5911850"/>
          <p14:tracePt t="208235" x="6634163" y="5884863"/>
          <p14:tracePt t="208247" x="6626225" y="5867400"/>
          <p14:tracePt t="208272" x="6589713" y="5830888"/>
          <p14:tracePt t="208297" x="6554788" y="5786438"/>
          <p14:tracePt t="208322" x="6527800" y="5751513"/>
          <p14:tracePt t="208347" x="6518275" y="5751513"/>
          <p14:tracePt t="208397" x="6510338" y="5751513"/>
          <p14:tracePt t="208422" x="6473825" y="5759450"/>
          <p14:tracePt t="208447" x="6357938" y="5840413"/>
          <p14:tracePt t="208472" x="6205538" y="5894388"/>
          <p14:tracePt t="208497" x="6126163" y="5929313"/>
          <p14:tracePt t="208522" x="6062663" y="5946775"/>
          <p14:tracePt t="208547" x="6037263" y="5946775"/>
          <p14:tracePt t="208572" x="5965825" y="5946775"/>
          <p14:tracePt t="208597" x="5902325" y="5946775"/>
          <p14:tracePt t="208622" x="5857875" y="5929313"/>
          <p14:tracePt t="208647" x="5840413" y="5911850"/>
          <p14:tracePt t="208697" x="5822950" y="5902325"/>
          <p14:tracePt t="208722" x="5813425" y="5894388"/>
          <p14:tracePt t="208747" x="5813425" y="5884863"/>
          <p14:tracePt t="208899" x="5813425" y="5875338"/>
          <p14:tracePt t="208907" x="5822950" y="5875338"/>
          <p14:tracePt t="208922" x="5848350" y="5867400"/>
          <p14:tracePt t="208947" x="5929313" y="5857875"/>
          <p14:tracePt t="208972" x="6000750" y="5857875"/>
          <p14:tracePt t="208997" x="6062663" y="5857875"/>
          <p14:tracePt t="209022" x="6126163" y="5848350"/>
          <p14:tracePt t="209047" x="6188075" y="5848350"/>
          <p14:tracePt t="209072" x="6224588" y="5848350"/>
          <p14:tracePt t="209076" x="6232525" y="5848350"/>
          <p14:tracePt t="209106" x="6242050" y="5848350"/>
          <p14:tracePt t="209123" x="6259513" y="5848350"/>
          <p14:tracePt t="209147" x="6330950" y="5857875"/>
          <p14:tracePt t="209172" x="6367463" y="5875338"/>
          <p14:tracePt t="209243" x="6375400" y="5875338"/>
          <p14:tracePt t="209251" x="6375400" y="5884863"/>
          <p14:tracePt t="209272" x="6375400" y="5911850"/>
          <p14:tracePt t="209297" x="6357938" y="5956300"/>
          <p14:tracePt t="209322" x="6313488" y="6000750"/>
          <p14:tracePt t="209347" x="6259513" y="6054725"/>
          <p14:tracePt t="209372" x="6232525" y="6099175"/>
          <p14:tracePt t="209397" x="6232525" y="6126163"/>
          <p14:tracePt t="209523" x="6232525" y="6116638"/>
          <p14:tracePt t="209539" x="6251575" y="6108700"/>
          <p14:tracePt t="209547" x="6259513" y="6108700"/>
          <p14:tracePt t="209572" x="6330950" y="6072188"/>
          <p14:tracePt t="209597" x="6402388" y="6037263"/>
          <p14:tracePt t="209622" x="6429375" y="6018213"/>
          <p14:tracePt t="209647" x="6438900" y="6010275"/>
          <p14:tracePt t="209672" x="6446838" y="6000750"/>
          <p14:tracePt t="209697" x="6465888" y="5991225"/>
          <p14:tracePt t="209722" x="6491288" y="5965825"/>
          <p14:tracePt t="209747" x="6510338" y="5946775"/>
          <p14:tracePt t="209772" x="6527800" y="5938838"/>
          <p14:tracePt t="209797" x="6537325" y="5929313"/>
          <p14:tracePt t="209822" x="6572250" y="5911850"/>
          <p14:tracePt t="209847" x="6608763" y="5867400"/>
          <p14:tracePt t="209872" x="6634163" y="5840413"/>
          <p14:tracePt t="209897" x="6653213" y="5822950"/>
          <p14:tracePt t="209922" x="6661150" y="5813425"/>
          <p14:tracePt t="209947" x="6680200" y="5768975"/>
          <p14:tracePt t="209972" x="6732588" y="5705475"/>
          <p14:tracePt t="209997" x="6777038" y="5634038"/>
          <p14:tracePt t="210022" x="6823075" y="5599113"/>
          <p14:tracePt t="210047" x="6840538" y="5562600"/>
          <p14:tracePt t="210072" x="6884988" y="5510213"/>
          <p14:tracePt t="210076" x="6894513" y="5483225"/>
          <p14:tracePt t="210097" x="6919913" y="5446713"/>
          <p14:tracePt t="210122" x="6946900" y="5411788"/>
          <p14:tracePt t="210147" x="6973888" y="5367338"/>
          <p14:tracePt t="210172" x="7000875" y="5303838"/>
          <p14:tracePt t="210197" x="7054850" y="5241925"/>
          <p14:tracePt t="210222" x="7081838" y="5197475"/>
          <p14:tracePt t="210247" x="7116763" y="5160963"/>
          <p14:tracePt t="210272" x="7134225" y="5126038"/>
          <p14:tracePt t="210297" x="7143750" y="5116513"/>
          <p14:tracePt t="210371" x="7126288" y="5126038"/>
          <p14:tracePt t="210379" x="7108825" y="5153025"/>
          <p14:tracePt t="210397" x="7054850" y="5251450"/>
          <p14:tracePt t="210422" x="6983413" y="5357813"/>
          <p14:tracePt t="210447" x="6911975" y="5465763"/>
          <p14:tracePt t="210472" x="6786563" y="5634038"/>
          <p14:tracePt t="210497" x="6680200" y="5741988"/>
          <p14:tracePt t="210522" x="6643688" y="5786438"/>
          <p14:tracePt t="210547" x="6608763" y="5813425"/>
          <p14:tracePt t="210572" x="6572250" y="5848350"/>
          <p14:tracePt t="210597" x="6510338" y="5919788"/>
          <p14:tracePt t="210622" x="6456363" y="6000750"/>
          <p14:tracePt t="210647" x="6438900" y="6027738"/>
          <p14:tracePt t="210672" x="6411913" y="6054725"/>
          <p14:tracePt t="210697" x="6394450" y="6089650"/>
          <p14:tracePt t="210722" x="6375400" y="6116638"/>
          <p14:tracePt t="210747" x="6367463" y="6143625"/>
          <p14:tracePt t="210819" x="6375400" y="6143625"/>
          <p14:tracePt t="210827" x="6394450" y="6143625"/>
          <p14:tracePt t="210847" x="6419850" y="6143625"/>
          <p14:tracePt t="210872" x="6537325" y="6116638"/>
          <p14:tracePt t="210897" x="6732588" y="6018213"/>
          <p14:tracePt t="210922" x="6858000" y="5919788"/>
          <p14:tracePt t="210947" x="6919913" y="5822950"/>
          <p14:tracePt t="210972" x="6973888" y="5751513"/>
          <p14:tracePt t="210997" x="7062788" y="5670550"/>
          <p14:tracePt t="211022" x="7126288" y="5608638"/>
          <p14:tracePt t="211047" x="7180263" y="5545138"/>
          <p14:tracePt t="211072" x="7224713" y="5473700"/>
          <p14:tracePt t="211076" x="7251700" y="5446713"/>
          <p14:tracePt t="211097" x="7286625" y="5394325"/>
          <p14:tracePt t="211122" x="7358063" y="5295900"/>
          <p14:tracePt t="211147" x="7394575" y="5214938"/>
          <p14:tracePt t="211172" x="7412038" y="5160963"/>
          <p14:tracePt t="211197" x="7456488" y="5099050"/>
          <p14:tracePt t="211222" x="7483475" y="5037138"/>
          <p14:tracePt t="211247" x="7491413" y="5027613"/>
          <p14:tracePt t="211272" x="7491413" y="5018088"/>
          <p14:tracePt t="211299" x="7500938" y="5010150"/>
          <p14:tracePt t="211443" x="7483475" y="5027613"/>
          <p14:tracePt t="211451" x="7466013" y="5054600"/>
          <p14:tracePt t="211472" x="7439025" y="5081588"/>
          <p14:tracePt t="211497" x="7402513" y="5126038"/>
          <p14:tracePt t="211522" x="7367588" y="5170488"/>
          <p14:tracePt t="211547" x="7286625" y="5268913"/>
          <p14:tracePt t="211572" x="7232650" y="5340350"/>
          <p14:tracePt t="211597" x="7180263" y="5375275"/>
          <p14:tracePt t="211622" x="7126288" y="5411788"/>
          <p14:tracePt t="211647" x="7116763" y="5419725"/>
          <p14:tracePt t="211672" x="7099300" y="5438775"/>
          <p14:tracePt t="211697" x="7054850" y="5465763"/>
          <p14:tracePt t="211722" x="7000875" y="5510213"/>
          <p14:tracePt t="211747" x="6973888" y="5527675"/>
          <p14:tracePt t="211772" x="6938963" y="5562600"/>
          <p14:tracePt t="211797" x="6902450" y="5608638"/>
          <p14:tracePt t="211822" x="6840538" y="5661025"/>
          <p14:tracePt t="211847" x="6786563" y="5697538"/>
          <p14:tracePt t="211872" x="6769100" y="5715000"/>
          <p14:tracePt t="211897" x="6759575" y="5724525"/>
          <p14:tracePt t="211922" x="6724650" y="5751513"/>
          <p14:tracePt t="211947" x="6680200" y="5776913"/>
          <p14:tracePt t="211972" x="6643688" y="5803900"/>
          <p14:tracePt t="211997" x="6608763" y="5822950"/>
          <p14:tracePt t="212022" x="6599238" y="5840413"/>
          <p14:tracePt t="212047" x="6589713" y="5840413"/>
          <p14:tracePt t="212072" x="6581775" y="5848350"/>
          <p14:tracePt t="212171" x="6589713" y="5848350"/>
          <p14:tracePt t="212179" x="6599238" y="5848350"/>
          <p14:tracePt t="212197" x="6661150" y="5830888"/>
          <p14:tracePt t="212222" x="6831013" y="5732463"/>
          <p14:tracePt t="212247" x="7000875" y="5634038"/>
          <p14:tracePt t="212272" x="7161213" y="5545138"/>
          <p14:tracePt t="212297" x="7224713" y="5510213"/>
          <p14:tracePt t="212322" x="7304088" y="5473700"/>
          <p14:tracePt t="212347" x="7446963" y="5438775"/>
          <p14:tracePt t="212372" x="7527925" y="5402263"/>
          <p14:tracePt t="212397" x="7562850" y="5384800"/>
          <p14:tracePt t="212422" x="7581900" y="5375275"/>
          <p14:tracePt t="212447" x="7589838" y="5367338"/>
          <p14:tracePt t="212472" x="7608888" y="5367338"/>
          <p14:tracePt t="212497" x="7643813" y="5367338"/>
          <p14:tracePt t="212522" x="7688263" y="5357813"/>
          <p14:tracePt t="212546" x="7823200" y="5357813"/>
          <p14:tracePt t="212572" x="7939088" y="5357813"/>
          <p14:tracePt t="212596" x="8018463" y="5367338"/>
          <p14:tracePt t="212621" x="8062913" y="5384800"/>
          <p14:tracePt t="212647" x="8143875" y="5402263"/>
          <p14:tracePt t="212671" x="8259763" y="5446713"/>
          <p14:tracePt t="212697" x="8313738" y="5446713"/>
          <p14:tracePt t="212747" x="8323263" y="5446713"/>
          <p14:tracePt t="212875" x="8323263" y="5456238"/>
          <p14:tracePt t="212883" x="8313738" y="5465763"/>
          <p14:tracePt t="212899" x="8286750" y="5473700"/>
          <p14:tracePt t="212922" x="8259763" y="5491163"/>
          <p14:tracePt t="212946" x="8161338" y="5527675"/>
          <p14:tracePt t="212972" x="8001000" y="5562600"/>
          <p14:tracePt t="212997" x="7848600" y="5562600"/>
          <p14:tracePt t="213022" x="7732713" y="5581650"/>
          <p14:tracePt t="213046" x="7643813" y="5581650"/>
          <p14:tracePt t="213071" x="7527925" y="5572125"/>
          <p14:tracePt t="213076" x="7473950" y="5572125"/>
          <p14:tracePt t="213096" x="7402513" y="5545138"/>
          <p14:tracePt t="213122" x="7242175" y="5537200"/>
          <p14:tracePt t="213147" x="7161213" y="5527675"/>
          <p14:tracePt t="213171" x="7153275" y="5527675"/>
          <p14:tracePt t="213314" x="7153275" y="5518150"/>
          <p14:tracePt t="213338" x="7170738" y="5510213"/>
          <p14:tracePt t="213346" x="7180263" y="5500688"/>
          <p14:tracePt t="213354" x="7215188" y="5491163"/>
          <p14:tracePt t="213371" x="7296150" y="5465763"/>
          <p14:tracePt t="213396" x="7456488" y="5446713"/>
          <p14:tracePt t="213421" x="7616825" y="5446713"/>
          <p14:tracePt t="213446" x="7732713" y="5446713"/>
          <p14:tracePt t="213471" x="7769225" y="5446713"/>
          <p14:tracePt t="213496" x="7786688" y="5446713"/>
          <p14:tracePt t="213522" x="7796213" y="5446713"/>
          <p14:tracePt t="213547" x="7823200" y="5446713"/>
          <p14:tracePt t="213596" x="7831138" y="5446713"/>
          <p14:tracePt t="213635" x="7840663" y="5446713"/>
          <p14:tracePt t="213651" x="7848600" y="5446713"/>
          <p14:tracePt t="213708" x="7858125" y="5446713"/>
          <p14:tracePt t="213771" x="7840663" y="5456238"/>
          <p14:tracePt t="213779" x="7813675" y="5473700"/>
          <p14:tracePt t="213796" x="7769225" y="5483225"/>
          <p14:tracePt t="213821" x="7661275" y="5518150"/>
          <p14:tracePt t="213846" x="7562850" y="5518150"/>
          <p14:tracePt t="213871" x="7446963" y="5518150"/>
          <p14:tracePt t="213897" x="7313613" y="5518150"/>
          <p14:tracePt t="213921" x="7126288" y="5518150"/>
          <p14:tracePt t="213946" x="6946900" y="5518150"/>
          <p14:tracePt t="213971" x="6858000" y="5518150"/>
          <p14:tracePt t="213996" x="6796088" y="5518150"/>
          <p14:tracePt t="214021" x="6769100" y="5518150"/>
          <p14:tracePt t="214046" x="6742113" y="5518150"/>
          <p14:tracePt t="214071" x="6732588" y="5518150"/>
          <p14:tracePt t="214187" x="6732588" y="5527675"/>
          <p14:tracePt t="214323" x="6742113" y="5527675"/>
          <p14:tracePt t="214331" x="6751638" y="5527675"/>
          <p14:tracePt t="214346" x="6786563" y="5527675"/>
          <p14:tracePt t="214371" x="6796088" y="5527675"/>
          <p14:tracePt t="214396" x="6804025" y="5527675"/>
          <p14:tracePt t="214421" x="6823075" y="5527675"/>
          <p14:tracePt t="214446" x="6867525" y="5518150"/>
          <p14:tracePt t="214471" x="6884988" y="5510213"/>
          <p14:tracePt t="214521" x="6894513" y="5510213"/>
          <p14:tracePt t="214546" x="6938963" y="5510213"/>
          <p14:tracePt t="214571" x="6973888" y="5500688"/>
          <p14:tracePt t="214596" x="6983413" y="5500688"/>
          <p14:tracePt t="214627" x="6991350" y="5500688"/>
          <p14:tracePt t="214646" x="7018338" y="5483225"/>
          <p14:tracePt t="214671" x="7054850" y="5473700"/>
          <p14:tracePt t="214696" x="7081838" y="5456238"/>
          <p14:tracePt t="214721" x="7089775" y="5456238"/>
          <p14:tracePt t="214746" x="7099300" y="5446713"/>
          <p14:tracePt t="214771" x="7126288" y="5429250"/>
          <p14:tracePt t="214796" x="7134225" y="5429250"/>
          <p14:tracePt t="214821" x="7170738" y="5419725"/>
          <p14:tracePt t="214846" x="7224713" y="5394325"/>
          <p14:tracePt t="214871" x="7259638" y="5384800"/>
          <p14:tracePt t="214896" x="7277100" y="5367338"/>
          <p14:tracePt t="214922" x="7304088" y="5357813"/>
          <p14:tracePt t="214946" x="7313613" y="5357813"/>
          <p14:tracePt t="214971" x="7323138" y="5357813"/>
          <p14:tracePt t="215219" x="7331075" y="5357813"/>
          <p14:tracePt t="215227" x="7340600" y="5340350"/>
          <p14:tracePt t="215246" x="7358063" y="5340350"/>
          <p14:tracePt t="215271" x="7375525" y="5330825"/>
          <p14:tracePt t="215296" x="7402513" y="5322888"/>
          <p14:tracePt t="215346" x="7412038" y="5322888"/>
          <p14:tracePt t="215371" x="7419975" y="5322888"/>
          <p14:tracePt t="215491" x="7429500" y="5322888"/>
          <p14:tracePt t="215507" x="7429500" y="5340350"/>
          <p14:tracePt t="215515" x="7419975" y="5340350"/>
          <p14:tracePt t="215524" x="7419975" y="5348288"/>
          <p14:tracePt t="215546" x="7402513" y="5367338"/>
          <p14:tracePt t="215571" x="7385050" y="5367338"/>
          <p14:tracePt t="215596" x="7348538" y="5384800"/>
          <p14:tracePt t="215621" x="7313613" y="5402263"/>
          <p14:tracePt t="215646" x="7286625" y="5411788"/>
          <p14:tracePt t="215671" x="7251700" y="5429250"/>
          <p14:tracePt t="215696" x="7224713" y="5446713"/>
          <p14:tracePt t="215721" x="7197725" y="5456238"/>
          <p14:tracePt t="215746" x="7161213" y="5473700"/>
          <p14:tracePt t="215771" x="7116763" y="5483225"/>
          <p14:tracePt t="215796" x="7027863" y="5510213"/>
          <p14:tracePt t="215821" x="6919913" y="5545138"/>
          <p14:tracePt t="215847" x="6848475" y="5554663"/>
          <p14:tracePt t="215871" x="6777038" y="5572125"/>
          <p14:tracePt t="215896" x="6697663" y="5581650"/>
          <p14:tracePt t="215921" x="6527800" y="5599113"/>
          <p14:tracePt t="215946" x="6180138" y="5634038"/>
          <p14:tracePt t="215971" x="5840413" y="5680075"/>
          <p14:tracePt t="215996" x="5518150" y="5724525"/>
          <p14:tracePt t="216021" x="5018088" y="5751513"/>
          <p14:tracePt t="216046" x="4330700" y="5751513"/>
          <p14:tracePt t="216071" x="3795713" y="5751513"/>
          <p14:tracePt t="216077" x="3679825" y="5751513"/>
          <p14:tracePt t="216096" x="3455988" y="5751513"/>
          <p14:tracePt t="216121" x="3241675" y="5751513"/>
          <p14:tracePt t="216146" x="3170238" y="5751513"/>
          <p14:tracePt t="216171" x="3133725" y="5751513"/>
          <p14:tracePt t="216196" x="3036888" y="5751513"/>
          <p14:tracePt t="216221" x="2741613" y="5786438"/>
          <p14:tracePt t="216246" x="2303463" y="5786438"/>
          <p14:tracePt t="216271" x="1973263" y="5813425"/>
          <p14:tracePt t="216296" x="1866900" y="5830888"/>
          <p14:tracePt t="216321" x="1847850" y="5840413"/>
          <p14:tracePt t="216371" x="1839913" y="5840413"/>
          <p14:tracePt t="216907" x="1847850" y="5840413"/>
          <p14:tracePt t="216915" x="1874838" y="5840413"/>
          <p14:tracePt t="216924" x="1901825" y="5822950"/>
          <p14:tracePt t="216946" x="1946275" y="5822950"/>
          <p14:tracePt t="216971" x="2044700" y="5813425"/>
          <p14:tracePt t="216996" x="2197100" y="5786438"/>
          <p14:tracePt t="217021" x="2562225" y="5732463"/>
          <p14:tracePt t="217046" x="3133725" y="5661025"/>
          <p14:tracePt t="217071" x="3490913" y="5581650"/>
          <p14:tracePt t="217075" x="3554413" y="5562600"/>
          <p14:tracePt t="217096" x="3679825" y="5510213"/>
          <p14:tracePt t="217122" x="3965575" y="5384800"/>
          <p14:tracePt t="217146" x="4179888" y="5303838"/>
          <p14:tracePt t="217171" x="4572000" y="5099050"/>
          <p14:tracePt t="217196" x="4679950" y="5000625"/>
          <p14:tracePt t="217221" x="4705350" y="4973638"/>
          <p14:tracePt t="217323" x="4697413" y="4973638"/>
          <p14:tracePt t="217331" x="4687888" y="4973638"/>
          <p14:tracePt t="217346" x="4652963" y="4973638"/>
          <p14:tracePt t="217371" x="4537075" y="5010150"/>
          <p14:tracePt t="217396" x="4446588" y="5045075"/>
          <p14:tracePt t="217421" x="4367213" y="5081588"/>
          <p14:tracePt t="217446" x="4313238" y="5108575"/>
          <p14:tracePt t="217471" x="4295775" y="5108575"/>
          <p14:tracePt t="217496" x="4276725" y="5116513"/>
          <p14:tracePt t="217521" x="4276725" y="5126038"/>
          <p14:tracePt t="217627" x="4295775" y="5126038"/>
          <p14:tracePt t="217635" x="4303713" y="5126038"/>
          <p14:tracePt t="217646" x="4330700" y="5126038"/>
          <p14:tracePt t="217671" x="4491038" y="5099050"/>
          <p14:tracePt t="217696" x="4633913" y="5062538"/>
          <p14:tracePt t="217721" x="4759325" y="4991100"/>
          <p14:tracePt t="217746" x="4830763" y="4946650"/>
          <p14:tracePt t="217771" x="5054600" y="4848225"/>
          <p14:tracePt t="217796" x="5554663" y="4598988"/>
          <p14:tracePt t="217821" x="6037263" y="4276725"/>
          <p14:tracePt t="217846" x="6197600" y="4133850"/>
          <p14:tracePt t="217871" x="6276975" y="4010025"/>
          <p14:tracePt t="217896" x="6303963" y="3884613"/>
          <p14:tracePt t="217921" x="6330950" y="3589338"/>
          <p14:tracePt t="217946" x="6384925" y="3259138"/>
          <p14:tracePt t="217971" x="6411913" y="3062288"/>
          <p14:tracePt t="217996" x="6411913" y="3027363"/>
          <p14:tracePt t="218021" x="6411913" y="3017838"/>
          <p14:tracePt t="218046" x="6411913" y="3009900"/>
          <p14:tracePt t="218071" x="6384925" y="3009900"/>
          <p14:tracePt t="218076" x="6367463" y="3009900"/>
          <p14:tracePt t="218096" x="6330950" y="3009900"/>
          <p14:tracePt t="218121" x="6323013" y="3009900"/>
          <p14:tracePt t="218146" x="6303963" y="3009900"/>
          <p14:tracePt t="218171" x="6010275" y="3071813"/>
          <p14:tracePt t="218196" x="5554663" y="3179763"/>
          <p14:tracePt t="218221" x="5384800" y="3313113"/>
          <p14:tracePt t="218246" x="5187950" y="3500438"/>
          <p14:tracePt t="218271" x="4983163" y="3670300"/>
          <p14:tracePt t="218296" x="4714875" y="4010025"/>
          <p14:tracePt t="218321" x="4402138" y="4446588"/>
          <p14:tracePt t="218346" x="4224338" y="4697413"/>
          <p14:tracePt t="218371" x="4116388" y="4813300"/>
          <p14:tracePt t="218396" x="4108450" y="4822825"/>
          <p14:tracePt t="218421" x="4081463" y="4848225"/>
          <p14:tracePt t="218446" x="4017963" y="4946650"/>
          <p14:tracePt t="218471" x="3884613" y="5072063"/>
          <p14:tracePt t="218496" x="3803650" y="5153025"/>
          <p14:tracePt t="218521" x="3751263" y="5214938"/>
          <p14:tracePt t="218546" x="3670300" y="5286375"/>
          <p14:tracePt t="218571" x="3429000" y="5465763"/>
          <p14:tracePt t="218596" x="3251200" y="5589588"/>
          <p14:tracePt t="218621" x="3125788" y="5680075"/>
          <p14:tracePt t="218646" x="3000375" y="5741988"/>
          <p14:tracePt t="218671" x="2847975" y="5786438"/>
          <p14:tracePt t="218696" x="2589213" y="5857875"/>
          <p14:tracePt t="218721" x="2251075" y="5919788"/>
          <p14:tracePt t="218746" x="1946275" y="5946775"/>
          <p14:tracePt t="218771" x="1795463" y="5946775"/>
          <p14:tracePt t="218796" x="1724025" y="5956300"/>
          <p14:tracePt t="218821" x="1571625" y="5973763"/>
          <p14:tracePt t="218846" x="1509713" y="5983288"/>
          <p14:tracePt t="218915" x="1527175" y="5965825"/>
          <p14:tracePt t="218923" x="1562100" y="5919788"/>
          <p14:tracePt t="218946" x="1643063" y="5813425"/>
          <p14:tracePt t="218971" x="1776413" y="5545138"/>
          <p14:tracePt t="218996" x="1866900" y="5330825"/>
          <p14:tracePt t="219021" x="1982788" y="5108575"/>
          <p14:tracePt t="219046" x="2187575" y="4902200"/>
          <p14:tracePt t="219071" x="2544763" y="4598988"/>
          <p14:tracePt t="219075" x="2670175" y="4510088"/>
          <p14:tracePt t="219096" x="2990850" y="4276725"/>
          <p14:tracePt t="219121" x="3295650" y="4108450"/>
          <p14:tracePt t="219146" x="3536950" y="3973513"/>
          <p14:tracePt t="219171" x="3857625" y="3840163"/>
          <p14:tracePt t="219196" x="4143375" y="3786188"/>
          <p14:tracePt t="219221" x="4438650" y="3830638"/>
          <p14:tracePt t="219246" x="4670425" y="3946525"/>
          <p14:tracePt t="219271" x="4776788" y="4071938"/>
          <p14:tracePt t="219296" x="4857750" y="4295775"/>
          <p14:tracePt t="219321" x="4867275" y="4527550"/>
          <p14:tracePt t="219346" x="4857750" y="4705350"/>
          <p14:tracePt t="219371" x="4697413" y="4929188"/>
          <p14:tracePt t="219396" x="4510088" y="5062538"/>
          <p14:tracePt t="219421" x="4313238" y="5197475"/>
          <p14:tracePt t="219445" x="4125913" y="5259388"/>
          <p14:tracePt t="219471" x="3902075" y="5268913"/>
          <p14:tracePt t="219496" x="3670300" y="5268913"/>
          <p14:tracePt t="219521" x="3384550" y="5180013"/>
          <p14:tracePt t="219546" x="3259138" y="5062538"/>
          <p14:tracePt t="219571" x="3214688" y="4803775"/>
          <p14:tracePt t="219595" x="3251200" y="4545013"/>
          <p14:tracePt t="219621" x="3419475" y="4170363"/>
          <p14:tracePt t="219646" x="3795713" y="3616325"/>
          <p14:tracePt t="219671" x="4251325" y="3081338"/>
          <p14:tracePt t="219696" x="4598988" y="2830513"/>
          <p14:tracePt t="219721" x="4776788" y="2687638"/>
          <p14:tracePt t="219746" x="4938713" y="2571750"/>
          <p14:tracePt t="219770" x="5027613" y="2517775"/>
          <p14:tracePt t="219796" x="5116513" y="2490788"/>
          <p14:tracePt t="219821" x="5180013" y="2473325"/>
          <p14:tracePt t="219846" x="5295900" y="2438400"/>
          <p14:tracePt t="219871" x="5537200" y="2374900"/>
          <p14:tracePt t="219896" x="5732463" y="2303463"/>
          <p14:tracePt t="219920" x="5830888" y="2251075"/>
          <p14:tracePt t="219946" x="5875338" y="2214563"/>
          <p14:tracePt t="219970" x="5911850" y="2187575"/>
          <p14:tracePt t="219995" x="5929313" y="2170113"/>
          <p14:tracePt t="220020" x="5938838" y="2160588"/>
          <p14:tracePt t="220045" x="5965825" y="2133600"/>
          <p14:tracePt t="220071" x="6000750" y="2081213"/>
          <p14:tracePt t="220095" x="6018213" y="2071688"/>
          <p14:tracePt t="220120" x="6018213" y="2062163"/>
          <p14:tracePt t="220145" x="6018213" y="2054225"/>
          <p14:tracePt t="220187" x="6018213" y="2044700"/>
          <p14:tracePt t="220227" x="6000750" y="2044700"/>
          <p14:tracePt t="220235" x="5973763" y="2071688"/>
          <p14:tracePt t="220245" x="5929313" y="2116138"/>
          <p14:tracePt t="220271" x="5830888" y="2232025"/>
          <p14:tracePt t="220295" x="5697538" y="2419350"/>
          <p14:tracePt t="220320" x="5456238" y="2714625"/>
          <p14:tracePt t="220346" x="5054600" y="3108325"/>
          <p14:tracePt t="220370" x="4375150" y="3724275"/>
          <p14:tracePt t="220396" x="4089400" y="4027488"/>
          <p14:tracePt t="220421" x="3732213" y="4446588"/>
          <p14:tracePt t="220445" x="3276600" y="4929188"/>
          <p14:tracePt t="220471" x="2803525" y="5330825"/>
          <p14:tracePt t="220495" x="2446338" y="5670550"/>
          <p14:tracePt t="220520" x="2197100" y="5911850"/>
          <p14:tracePt t="220545" x="2108200" y="6045200"/>
          <p14:tracePt t="220572" x="2098675" y="6116638"/>
          <p14:tracePt t="220595" x="2089150" y="6134100"/>
          <p14:tracePt t="220651" x="2081213" y="6143625"/>
          <p14:tracePt t="220708" x="2071688" y="6153150"/>
          <p14:tracePt t="220715" x="2062163" y="6170613"/>
          <p14:tracePt t="220723" x="2044700" y="6180138"/>
          <p14:tracePt t="220746" x="2000250" y="6232525"/>
          <p14:tracePt t="220770" x="1874838" y="6323013"/>
          <p14:tracePt t="220795" x="1795463" y="6357938"/>
          <p14:tracePt t="220820" x="1697038" y="6394450"/>
          <p14:tracePt t="220845" x="1643063" y="6419850"/>
          <p14:tracePt t="220870" x="1581150" y="6419850"/>
          <p14:tracePt t="220895" x="1428750" y="6419850"/>
          <p14:tracePt t="220920" x="1223963" y="6419850"/>
          <p14:tracePt t="220946" x="1098550" y="6402388"/>
          <p14:tracePt t="220970" x="982663" y="6375400"/>
          <p14:tracePt t="220995" x="884238" y="6340475"/>
          <p14:tracePt t="221020" x="866775" y="6330950"/>
          <p14:tracePt t="221091" x="857250" y="6330950"/>
          <p14:tracePt t="221107" x="847725" y="6330950"/>
          <p14:tracePt t="221125" x="839788" y="6323013"/>
          <p14:tracePt t="221145" x="822325" y="6313488"/>
          <p14:tracePt t="221195" x="812800" y="6303963"/>
          <p14:tracePt t="221220" x="795338" y="6286500"/>
          <p14:tracePt t="221246" x="768350" y="6259513"/>
          <p14:tracePt t="221315" x="768350" y="6242050"/>
          <p14:tracePt t="221331" x="768350" y="6232525"/>
          <p14:tracePt t="221348" x="768350" y="6224588"/>
          <p14:tracePt t="221370" x="768350" y="6205538"/>
          <p14:tracePt t="221395" x="768350" y="6188075"/>
          <p14:tracePt t="221420" x="768350" y="6170613"/>
          <p14:tracePt t="221445" x="758825" y="6143625"/>
          <p14:tracePt t="221470" x="758825" y="6126163"/>
          <p14:tracePt t="221520" x="750888" y="6116638"/>
          <p14:tracePt t="221987" x="741363" y="6116638"/>
          <p14:tracePt t="222003" x="731838" y="6116638"/>
          <p14:tracePt t="222011" x="723900" y="6116638"/>
          <p14:tracePt t="222020" x="714375" y="6116638"/>
          <p14:tracePt t="222045" x="704850" y="6126163"/>
          <p14:tracePt t="222070" x="687388" y="6143625"/>
          <p14:tracePt t="222074" x="679450" y="6153150"/>
          <p14:tracePt t="222095" x="660400" y="6161088"/>
          <p14:tracePt t="222120" x="642938" y="6161088"/>
          <p14:tracePt t="222187" x="633413" y="6170613"/>
          <p14:tracePt t="223019" x="642938" y="6170613"/>
          <p14:tracePt t="223035" x="652463" y="6170613"/>
          <p14:tracePt t="223051" x="660400" y="6170613"/>
          <p14:tracePt t="223070" x="669925" y="6170613"/>
          <p14:tracePt t="223095" x="687388" y="6188075"/>
          <p14:tracePt t="223120" x="741363" y="6197600"/>
          <p14:tracePt t="223146" x="795338" y="6215063"/>
          <p14:tracePt t="223170" x="822325" y="6215063"/>
          <p14:tracePt t="223195" x="847725" y="6224588"/>
          <p14:tracePt t="223220" x="893763" y="6232525"/>
          <p14:tracePt t="223245" x="946150" y="6232525"/>
          <p14:tracePt t="223270" x="1054100" y="6232525"/>
          <p14:tracePt t="223295" x="1098550" y="6232525"/>
          <p14:tracePt t="223355" x="1108075" y="6232525"/>
          <p14:tracePt t="223379" x="1116013" y="6232525"/>
          <p14:tracePt t="223395" x="1133475" y="6232525"/>
          <p14:tracePt t="223420" x="1160463" y="6232525"/>
          <p14:tracePt t="223475" x="1169988" y="6232525"/>
          <p14:tracePt t="223495" x="1179513" y="6242050"/>
          <p14:tracePt t="223520" x="1187450" y="6242050"/>
          <p14:tracePt t="223545" x="1196975" y="6242050"/>
          <p14:tracePt t="223811" x="1204913" y="6242050"/>
          <p14:tracePt t="223835" x="1214438" y="6242050"/>
          <p14:tracePt t="223843" x="1231900" y="6242050"/>
          <p14:tracePt t="223851" x="1241425" y="6242050"/>
          <p14:tracePt t="223870" x="1295400" y="6242050"/>
          <p14:tracePt t="223895" x="1428750" y="6251575"/>
          <p14:tracePt t="223920" x="1589088" y="6251575"/>
          <p14:tracePt t="223945" x="1633538" y="6259513"/>
          <p14:tracePt t="223970" x="1714500" y="6269038"/>
          <p14:tracePt t="223995" x="1874838" y="6286500"/>
          <p14:tracePt t="224020" x="1938338" y="6286500"/>
          <p14:tracePt t="224045" x="1965325" y="6286500"/>
          <p14:tracePt t="224070" x="1990725" y="6286500"/>
          <p14:tracePt t="224095" x="2009775" y="6286500"/>
          <p14:tracePt t="224120" x="2044700" y="6286500"/>
          <p14:tracePt t="224145" x="2071688" y="6286500"/>
          <p14:tracePt t="224170" x="2108200" y="6286500"/>
          <p14:tracePt t="224195" x="2170113" y="6276975"/>
          <p14:tracePt t="224220" x="2187575" y="6276975"/>
          <p14:tracePt t="224636" x="2214563" y="6276975"/>
          <p14:tracePt t="224643" x="2232025" y="6276975"/>
          <p14:tracePt t="224651" x="2268538" y="6276975"/>
          <p14:tracePt t="224670" x="2322513" y="6276975"/>
          <p14:tracePt t="224695" x="2411413" y="6276975"/>
          <p14:tracePt t="224720" x="2446338" y="6276975"/>
          <p14:tracePt t="224745" x="2517775" y="6269038"/>
          <p14:tracePt t="224770" x="2608263" y="6269038"/>
          <p14:tracePt t="224795" x="2679700" y="6269038"/>
          <p14:tracePt t="224820" x="2714625" y="6269038"/>
          <p14:tracePt t="224845" x="2759075" y="6251575"/>
          <p14:tracePt t="224870" x="2822575" y="6251575"/>
          <p14:tracePt t="224895" x="2847975" y="6251575"/>
          <p14:tracePt t="225339" x="2840038" y="6251575"/>
          <p14:tracePt t="225347" x="2830513" y="6251575"/>
          <p14:tracePt t="225355" x="2822575" y="6259513"/>
          <p14:tracePt t="225370" x="2813050" y="6259513"/>
          <p14:tracePt t="225395" x="2786063" y="6259513"/>
          <p14:tracePt t="225420" x="2759075" y="6259513"/>
          <p14:tracePt t="225445" x="2705100" y="6259513"/>
          <p14:tracePt t="225470" x="2643188" y="6259513"/>
          <p14:tracePt t="225495" x="2608263" y="6259513"/>
          <p14:tracePt t="225520" x="2581275" y="6259513"/>
          <p14:tracePt t="225569" x="2562225" y="6259513"/>
          <p14:tracePt t="225594" x="2536825" y="6259513"/>
          <p14:tracePt t="225620" x="2527300" y="6259513"/>
          <p14:tracePt t="225670" x="2509838" y="6259513"/>
          <p14:tracePt t="225695" x="2500313" y="6259513"/>
          <p14:tracePt t="225720" x="2482850" y="6259513"/>
          <p14:tracePt t="226099" x="2490788" y="6259513"/>
          <p14:tracePt t="226147" x="2500313" y="6259513"/>
          <p14:tracePt t="226202" x="2509838" y="6259513"/>
          <p14:tracePt t="226259" x="2517775" y="6259513"/>
          <p14:tracePt t="226307" x="2527300" y="6259513"/>
          <p14:tracePt t="226403" x="2536825" y="6259513"/>
          <p14:tracePt t="226419" x="2544763" y="6259513"/>
          <p14:tracePt t="226435" x="2554288" y="6259513"/>
          <p14:tracePt t="226451" x="2562225" y="6259513"/>
          <p14:tracePt t="226470" x="2581275" y="6259513"/>
          <p14:tracePt t="226495" x="2608263" y="6259513"/>
          <p14:tracePt t="226520" x="2643188" y="6259513"/>
          <p14:tracePt t="226545" x="2751138" y="6286500"/>
          <p14:tracePt t="226570" x="2919413" y="6323013"/>
          <p14:tracePt t="226573" x="2965450" y="6330950"/>
          <p14:tracePt t="226594" x="3108325" y="6367463"/>
          <p14:tracePt t="226619" x="3205163" y="6375400"/>
          <p14:tracePt t="226645" x="3268663" y="6375400"/>
          <p14:tracePt t="226670" x="3375025" y="6375400"/>
          <p14:tracePt t="226695" x="3500438" y="6375400"/>
          <p14:tracePt t="226719" x="3625850" y="6375400"/>
          <p14:tracePt t="226744" x="3670300" y="6375400"/>
          <p14:tracePt t="226770" x="3697288" y="6375400"/>
          <p14:tracePt t="226794" x="3875088" y="6340475"/>
          <p14:tracePt t="226819" x="4125913" y="6296025"/>
          <p14:tracePt t="226844" x="4276725" y="6242050"/>
          <p14:tracePt t="226869" x="4367213" y="6170613"/>
          <p14:tracePt t="226895" x="4491038" y="5965825"/>
          <p14:tracePt t="226920" x="4660900" y="5599113"/>
          <p14:tracePt t="226944" x="4857750" y="5187950"/>
          <p14:tracePt t="226970" x="5010150" y="4813300"/>
          <p14:tracePt t="226994" x="5160963" y="4330700"/>
          <p14:tracePt t="227020" x="5322888" y="3795713"/>
          <p14:tracePt t="227045" x="5446713" y="3384550"/>
          <p14:tracePt t="227069" x="5500688" y="3187700"/>
          <p14:tracePt t="227075" x="5510213" y="3152775"/>
          <p14:tracePt t="227095" x="5527675" y="3116263"/>
          <p14:tracePt t="227120" x="5527675" y="3081338"/>
          <p14:tracePt t="227144" x="5527675" y="3054350"/>
          <p14:tracePt t="227170" x="5537200" y="3036888"/>
          <p14:tracePt t="227195" x="5537200" y="3027363"/>
          <p14:tracePt t="227219" x="5537200" y="3009900"/>
          <p14:tracePt t="227315" x="5537200" y="3000375"/>
          <p14:tracePt t="227339" x="5527675" y="3000375"/>
          <p14:tracePt t="227347" x="5527675" y="2990850"/>
          <p14:tracePt t="227355" x="5527675" y="2982913"/>
          <p14:tracePt t="227370" x="5510213" y="2973388"/>
          <p14:tracePt t="227394" x="5446713" y="2938463"/>
          <p14:tracePt t="227419" x="5446713" y="2928938"/>
          <p14:tracePt t="227444" x="5438775" y="2911475"/>
          <p14:tracePt t="227469" x="5465763" y="2857500"/>
          <p14:tracePt t="227494" x="5527675" y="2786063"/>
          <p14:tracePt t="227519" x="5616575" y="2679700"/>
          <p14:tracePt t="227545" x="5661025" y="2536825"/>
          <p14:tracePt t="227570" x="5661025" y="2366963"/>
          <p14:tracePt t="227573" x="5661025" y="2303463"/>
          <p14:tracePt t="227594" x="5661025" y="1990725"/>
          <p14:tracePt t="227619" x="5715000" y="1643063"/>
          <p14:tracePt t="227644" x="5776913" y="1196975"/>
          <p14:tracePt t="227669" x="5840413" y="679450"/>
          <p14:tracePt t="227694" x="5902325" y="285750"/>
          <p14:tracePt t="227720" x="5973763" y="0"/>
          <p14:tracePt t="227744" x="6037263" y="0"/>
          <p14:tracePt t="227770" x="6072188" y="0"/>
          <p14:tracePt t="227979" x="6072188" y="44450"/>
          <p14:tracePt t="227987" x="6045200" y="152400"/>
          <p14:tracePt t="227995" x="6027738" y="250825"/>
          <p14:tracePt t="228019" x="5991225" y="561975"/>
          <p14:tracePt t="228044" x="5938838" y="874713"/>
          <p14:tracePt t="228069" x="5938838" y="1116013"/>
          <p14:tracePt t="228074" x="5938838" y="1204913"/>
          <p14:tracePt t="228095" x="5938838" y="1401763"/>
          <p14:tracePt t="228119" x="5938838" y="1625600"/>
          <p14:tracePt t="228144" x="5938838" y="1697038"/>
          <p14:tracePt t="228170" x="5938838" y="1741488"/>
          <p14:tracePt t="228194" x="5938838" y="1776413"/>
          <p14:tracePt t="228219" x="5938838" y="1803400"/>
          <p14:tracePt t="228244" x="5938838" y="1830388"/>
          <p14:tracePt t="228269" x="5938838" y="1839913"/>
          <p14:tracePt t="228295" x="5956300" y="1901825"/>
          <p14:tracePt t="228319" x="5983288" y="2009775"/>
          <p14:tracePt t="228344" x="6027738" y="2143125"/>
          <p14:tracePt t="228369" x="6045200" y="2187575"/>
          <p14:tracePt t="228394" x="6045200" y="2205038"/>
          <p14:tracePt t="228419" x="6062663" y="2251075"/>
          <p14:tracePt t="228444" x="6062663" y="2295525"/>
          <p14:tracePt t="228469" x="6062663" y="2303463"/>
          <p14:tracePt t="228495" x="6062663" y="2312988"/>
          <p14:tracePt t="228519" x="6054725" y="2312988"/>
          <p14:tracePt t="228611" x="6045200" y="2312988"/>
          <p14:tracePt t="228619" x="6054725" y="2303463"/>
          <p14:tracePt t="228627" x="6072188" y="2276475"/>
          <p14:tracePt t="228644" x="6143625" y="2214563"/>
          <p14:tracePt t="228669" x="6170613" y="2197100"/>
          <p14:tracePt t="228694" x="6188075" y="2179638"/>
          <p14:tracePt t="228719" x="6259513" y="2152650"/>
          <p14:tracePt t="228744" x="6375400" y="2133600"/>
          <p14:tracePt t="228770" x="6518275" y="2108200"/>
          <p14:tracePt t="228794" x="6653213" y="2081213"/>
          <p14:tracePt t="228819" x="6813550" y="2044700"/>
          <p14:tracePt t="228844" x="6946900" y="2017713"/>
          <p14:tracePt t="228869" x="7153275" y="1982788"/>
          <p14:tracePt t="228894" x="7296150" y="1973263"/>
          <p14:tracePt t="228919" x="7491413" y="1973263"/>
          <p14:tracePt t="228944" x="7724775" y="1973263"/>
          <p14:tracePt t="228970" x="7867650" y="2000250"/>
          <p14:tracePt t="228994" x="7902575" y="2000250"/>
          <p14:tracePt t="229019" x="7920038" y="2017713"/>
          <p14:tracePt t="229044" x="7974013" y="2044700"/>
          <p14:tracePt t="229069" x="8018463" y="2054225"/>
          <p14:tracePt t="229074" x="8037513" y="2062163"/>
          <p14:tracePt t="229094" x="8054975" y="2071688"/>
          <p14:tracePt t="229119" x="8062913" y="2081213"/>
          <p14:tracePt t="229144" x="8089900" y="2133600"/>
          <p14:tracePt t="229169" x="8089900" y="2170113"/>
          <p14:tracePt t="229194" x="8089900" y="2224088"/>
          <p14:tracePt t="229219" x="8037513" y="2276475"/>
          <p14:tracePt t="229244" x="7974013" y="2303463"/>
          <p14:tracePt t="229269" x="7894638" y="2330450"/>
          <p14:tracePt t="229294" x="7796213" y="2330450"/>
          <p14:tracePt t="229319" x="7724775" y="2339975"/>
          <p14:tracePt t="229344" x="7653338" y="2339975"/>
          <p14:tracePt t="229370" x="7572375" y="2322513"/>
          <p14:tracePt t="229394" x="7500938" y="2286000"/>
          <p14:tracePt t="229419" x="7456488" y="2259013"/>
          <p14:tracePt t="229444" x="7419975" y="2232025"/>
          <p14:tracePt t="229469" x="7394575" y="2187575"/>
          <p14:tracePt t="229494" x="7385050" y="2143125"/>
          <p14:tracePt t="229519" x="7385050" y="2133600"/>
          <p14:tracePt t="229544" x="7385050" y="2116138"/>
          <p14:tracePt t="229569" x="7385050" y="2108200"/>
          <p14:tracePt t="229659" x="7385050" y="2089150"/>
          <p14:tracePt t="229667" x="7394575" y="2089150"/>
          <p14:tracePt t="229675" x="7402513" y="2089150"/>
          <p14:tracePt t="229694" x="7446963" y="2089150"/>
          <p14:tracePt t="229719" x="7518400" y="2089150"/>
          <p14:tracePt t="229744" x="7537450" y="2089150"/>
          <p14:tracePt t="229770" x="7581900" y="2089150"/>
          <p14:tracePt t="229794" x="7732713" y="2152650"/>
          <p14:tracePt t="229819" x="7920038" y="2224088"/>
          <p14:tracePt t="229844" x="7956550" y="2251075"/>
          <p14:tracePt t="229869" x="7966075" y="2259013"/>
          <p14:tracePt t="229894" x="7966075" y="2276475"/>
          <p14:tracePt t="229919" x="7966075" y="2312988"/>
          <p14:tracePt t="229944" x="7939088" y="2366963"/>
          <p14:tracePt t="229969" x="7912100" y="2393950"/>
          <p14:tracePt t="229994" x="7875588" y="2401888"/>
          <p14:tracePt t="230019" x="7813675" y="2411413"/>
          <p14:tracePt t="230044" x="7777163" y="2419350"/>
          <p14:tracePt t="230069" x="7751763" y="2419350"/>
          <p14:tracePt t="230074" x="7742238" y="2419350"/>
          <p14:tracePt t="230094" x="7705725" y="2401888"/>
          <p14:tracePt t="230120" x="7643813" y="2295525"/>
          <p14:tracePt t="230144" x="7634288" y="2205038"/>
          <p14:tracePt t="230170" x="7634288" y="2116138"/>
          <p14:tracePt t="230194" x="7634288" y="2071688"/>
          <p14:tracePt t="230219" x="7680325" y="2036763"/>
          <p14:tracePt t="230244" x="7831138" y="1973263"/>
          <p14:tracePt t="230269" x="8010525" y="1946275"/>
          <p14:tracePt t="230294" x="8062913" y="1946275"/>
          <p14:tracePt t="230319" x="8099425" y="1946275"/>
          <p14:tracePt t="230344" x="8143875" y="1965325"/>
          <p14:tracePt t="230369" x="8143875" y="1973263"/>
          <p14:tracePt t="230394" x="8143875" y="2017713"/>
          <p14:tracePt t="230419" x="8126413" y="2143125"/>
          <p14:tracePt t="230444" x="8116888" y="2259013"/>
          <p14:tracePt t="230469" x="8062913" y="2339975"/>
          <p14:tracePt t="230494" x="8010525" y="2374900"/>
          <p14:tracePt t="230519" x="7966075" y="2393950"/>
          <p14:tracePt t="230544" x="7894638" y="2393950"/>
          <p14:tracePt t="230569" x="7840663" y="2384425"/>
          <p14:tracePt t="230572" x="7831138" y="2384425"/>
          <p14:tracePt t="230594" x="7786688" y="2357438"/>
          <p14:tracePt t="230619" x="7769225" y="2339975"/>
          <p14:tracePt t="230644" x="7759700" y="2322513"/>
          <p14:tracePt t="230669" x="7759700" y="2268538"/>
          <p14:tracePt t="230694" x="7759700" y="2241550"/>
          <p14:tracePt t="230719" x="7759700" y="2214563"/>
          <p14:tracePt t="230744" x="7777163" y="2205038"/>
          <p14:tracePt t="230769" x="7831138" y="2187575"/>
          <p14:tracePt t="230794" x="7885113" y="2187575"/>
          <p14:tracePt t="230819" x="7902575" y="2187575"/>
          <p14:tracePt t="230844" x="7912100" y="2187575"/>
          <p14:tracePt t="230869" x="7983538" y="2197100"/>
          <p14:tracePt t="230894" x="8072438" y="2251075"/>
          <p14:tracePt t="230919" x="8081963" y="2259013"/>
          <p14:tracePt t="230969" x="8089900" y="2259013"/>
          <p14:tracePt t="230996" x="8089900" y="2276475"/>
          <p14:tracePt t="231019" x="8081963" y="2295525"/>
          <p14:tracePt t="231044" x="8037513" y="2347913"/>
          <p14:tracePt t="231069" x="7966075" y="2411413"/>
          <p14:tracePt t="231074" x="7947025" y="2419350"/>
          <p14:tracePt t="231094" x="7912100" y="2438400"/>
          <p14:tracePt t="231120" x="7885113" y="2446338"/>
          <p14:tracePt t="231144" x="7867650" y="2446338"/>
          <p14:tracePt t="231169" x="7858125" y="2446338"/>
          <p14:tracePt t="231194" x="7813675" y="2428875"/>
          <p14:tracePt t="231219" x="7751763" y="2347913"/>
          <p14:tracePt t="231244" x="7724775" y="2268538"/>
          <p14:tracePt t="231269" x="7724775" y="2224088"/>
          <p14:tracePt t="231294" x="7724775" y="2179638"/>
          <p14:tracePt t="231319" x="7751763" y="2116138"/>
          <p14:tracePt t="231344" x="7804150" y="2054225"/>
          <p14:tracePt t="231369" x="7894638" y="2017713"/>
          <p14:tracePt t="231394" x="7947025" y="2009775"/>
          <p14:tracePt t="231419" x="8027988" y="2009775"/>
          <p14:tracePt t="231444" x="8089900" y="2009775"/>
          <p14:tracePt t="231494" x="8099425" y="2017713"/>
          <p14:tracePt t="231519" x="8108950" y="2062163"/>
          <p14:tracePt t="231544" x="8126413" y="2143125"/>
          <p14:tracePt t="231569" x="8126413" y="2224088"/>
          <p14:tracePt t="231572" x="8126413" y="2276475"/>
          <p14:tracePt t="231594" x="8081963" y="2357438"/>
          <p14:tracePt t="231619" x="8045450" y="2419350"/>
          <p14:tracePt t="231644" x="7966075" y="2446338"/>
          <p14:tracePt t="231669" x="7875588" y="2446338"/>
          <p14:tracePt t="231694" x="7813675" y="2446338"/>
          <p14:tracePt t="231719" x="7786688" y="2446338"/>
          <p14:tracePt t="231744" x="7759700" y="2438400"/>
          <p14:tracePt t="231769" x="7715250" y="2384425"/>
          <p14:tracePt t="231794" x="7688263" y="2303463"/>
          <p14:tracePt t="231819" x="7688263" y="2241550"/>
          <p14:tracePt t="231844" x="7697788" y="2170113"/>
          <p14:tracePt t="231869" x="7705725" y="2143125"/>
          <p14:tracePt t="231894" x="7742238" y="2108200"/>
          <p14:tracePt t="231919" x="7777163" y="2089150"/>
          <p14:tracePt t="231944" x="7786688" y="2089150"/>
          <p14:tracePt t="231969" x="7804150" y="2089150"/>
          <p14:tracePt t="231994" x="7831138" y="2089150"/>
          <p14:tracePt t="232019" x="7848600" y="2089150"/>
          <p14:tracePt t="232044" x="7858125" y="2089150"/>
          <p14:tracePt t="232099" x="7867650" y="2089150"/>
          <p14:tracePt t="232119" x="7875588" y="2098675"/>
          <p14:tracePt t="232171" x="7875588" y="2108200"/>
          <p14:tracePt t="232803" x="7875588" y="2116138"/>
          <p14:tracePt t="232827" x="7885113" y="2133600"/>
          <p14:tracePt t="232835" x="7885113" y="2143125"/>
          <p14:tracePt t="232883" x="7885113" y="2160588"/>
          <p14:tracePt t="232899" x="7885113" y="2170113"/>
          <p14:tracePt t="232931" x="7875588" y="2179638"/>
          <p14:tracePt t="232955" x="7867650" y="2179638"/>
          <p14:tracePt t="232995" x="7858125" y="2179638"/>
          <p14:tracePt t="233011" x="7848600" y="2179638"/>
          <p14:tracePt t="233019" x="7840663" y="2179638"/>
          <p14:tracePt t="233044" x="7840663" y="2160588"/>
          <p14:tracePt t="233069" x="7840663" y="2152650"/>
          <p14:tracePt t="233094" x="7840663" y="2143125"/>
          <p14:tracePt t="233119" x="7840663" y="2133600"/>
          <p14:tracePt t="233144" x="7894638" y="2133600"/>
          <p14:tracePt t="233169" x="7966075" y="2133600"/>
          <p14:tracePt t="233194" x="8045450" y="2152650"/>
          <p14:tracePt t="233219" x="8081963" y="2179638"/>
          <p14:tracePt t="233244" x="8099425" y="2205038"/>
          <p14:tracePt t="233269" x="8099425" y="2268538"/>
          <p14:tracePt t="233294" x="8099425" y="2295525"/>
          <p14:tracePt t="233319" x="8062913" y="2303463"/>
          <p14:tracePt t="233343" x="8037513" y="2303463"/>
          <p14:tracePt t="233368" x="8010525" y="2312988"/>
          <p14:tracePt t="233393" x="7974013" y="2312988"/>
          <p14:tracePt t="233418" x="7929563" y="2286000"/>
          <p14:tracePt t="233443" x="7912100" y="2232025"/>
          <p14:tracePt t="233468" x="7912100" y="2133600"/>
          <p14:tracePt t="233494" x="7939088" y="2044700"/>
          <p14:tracePt t="233519" x="7991475" y="1990725"/>
          <p14:tracePt t="233543" x="8018463" y="1982788"/>
          <p14:tracePt t="233568" x="8116888" y="1982788"/>
          <p14:tracePt t="233572" x="8126413" y="1982788"/>
          <p14:tracePt t="233594" x="8161338" y="1982788"/>
          <p14:tracePt t="233618" x="8180388" y="2000250"/>
          <p14:tracePt t="233643" x="8188325" y="2009775"/>
          <p14:tracePt t="233668" x="8188325" y="2071688"/>
          <p14:tracePt t="233693" x="8126413" y="2160588"/>
          <p14:tracePt t="233718" x="8027988" y="2205038"/>
          <p14:tracePt t="233744" x="7983538" y="2224088"/>
          <p14:tracePt t="233768" x="7966075" y="2224088"/>
          <p14:tracePt t="233793" x="7956550" y="2224088"/>
          <p14:tracePt t="233818" x="7929563" y="2224088"/>
          <p14:tracePt t="233843" x="7920038" y="2179638"/>
          <p14:tracePt t="233868" x="7920038" y="2170113"/>
          <p14:tracePt t="233893" x="7920038" y="2152650"/>
          <p14:tracePt t="233918" x="7920038" y="2143125"/>
          <p14:tracePt t="233943" x="7939088" y="2125663"/>
          <p14:tracePt t="234003" x="7947025" y="2125663"/>
          <p14:tracePt t="234043" x="7956550" y="2125663"/>
          <p14:tracePt t="234075" x="7966075" y="2125663"/>
          <p14:tracePt t="234083" x="7966075" y="2143125"/>
          <p14:tracePt t="234094" x="7966075" y="2152650"/>
          <p14:tracePt t="234119" x="7956550" y="2160588"/>
          <p14:tracePt t="234147" x="7947025" y="2160588"/>
          <p14:tracePt t="234168" x="7939088" y="2160588"/>
          <p14:tracePt t="234194" x="7929563" y="2152650"/>
          <p14:tracePt t="234218" x="7929563" y="2089150"/>
          <p14:tracePt t="234244" x="7947025" y="2027238"/>
          <p14:tracePt t="234268" x="8010525" y="1990725"/>
          <p14:tracePt t="234293" x="8027988" y="1990725"/>
          <p14:tracePt t="234343" x="8037513" y="1990725"/>
          <p14:tracePt t="234368" x="8045450" y="1990725"/>
          <p14:tracePt t="234394" x="8054975" y="2017713"/>
          <p14:tracePt t="234418" x="8054975" y="2054225"/>
          <p14:tracePt t="234443" x="8045450" y="2081213"/>
          <p14:tracePt t="234468" x="8027988" y="2098675"/>
          <p14:tracePt t="234493" x="8027988" y="2108200"/>
          <p14:tracePt t="234519" x="8018463" y="2108200"/>
          <p14:tracePt t="234543" x="8010525" y="2108200"/>
          <p14:tracePt t="234568" x="8001000" y="2108200"/>
          <p14:tracePt t="234572" x="7991475" y="2108200"/>
          <p14:tracePt t="234594" x="7974013" y="2108200"/>
          <p14:tracePt t="234618" x="7974013" y="2098675"/>
          <p14:tracePt t="234643" x="7974013" y="2081213"/>
          <p14:tracePt t="234668" x="7974013" y="2054225"/>
          <p14:tracePt t="234693" x="7974013" y="2036763"/>
          <p14:tracePt t="234718" x="8027988" y="2036763"/>
          <p14:tracePt t="234743" x="8108950" y="2036763"/>
          <p14:tracePt t="234768" x="8143875" y="2036763"/>
          <p14:tracePt t="234793" x="8161338" y="2036763"/>
          <p14:tracePt t="234818" x="8170863" y="2044700"/>
          <p14:tracePt t="234843" x="8188325" y="2108200"/>
          <p14:tracePt t="234868" x="8188325" y="2133600"/>
          <p14:tracePt t="234894" x="8188325" y="2205038"/>
          <p14:tracePt t="234918" x="8161338" y="2268538"/>
          <p14:tracePt t="234943" x="8126413" y="2303463"/>
          <p14:tracePt t="234968" x="8037513" y="2312988"/>
          <p14:tracePt t="234993" x="8010525" y="2312988"/>
          <p14:tracePt t="235018" x="8001000" y="2312988"/>
          <p14:tracePt t="235043" x="7991475" y="2312988"/>
          <p14:tracePt t="235068" x="7983538" y="2312988"/>
          <p14:tracePt t="235074" x="7974013" y="2312988"/>
          <p14:tracePt t="235093" x="7974013" y="2303463"/>
          <p14:tracePt t="235118" x="7974013" y="2276475"/>
          <p14:tracePt t="235143" x="7974013" y="2251075"/>
          <p14:tracePt t="235395" x="7974013" y="2241550"/>
          <p14:tracePt t="235643" x="7983538" y="2241550"/>
          <p14:tracePt t="235651" x="7991475" y="2241550"/>
          <p14:tracePt t="235683" x="8001000" y="2241550"/>
          <p14:tracePt t="235715" x="8010525" y="2232025"/>
          <p14:tracePt t="235731" x="8027988" y="2224088"/>
          <p14:tracePt t="235747" x="8027988" y="2214563"/>
          <p14:tracePt t="235768" x="8045450" y="2214563"/>
          <p14:tracePt t="235793" x="8054975" y="2197100"/>
          <p14:tracePt t="235818" x="8062913" y="2187575"/>
          <p14:tracePt t="235843" x="8072438" y="2179638"/>
          <p14:tracePt t="235868" x="8081963" y="2179638"/>
          <p14:tracePt t="235893" x="8081963" y="2170113"/>
          <p14:tracePt t="235918" x="8089900" y="2170113"/>
          <p14:tracePt t="235995" x="8089900" y="2160588"/>
          <p14:tracePt t="236147" x="8081963" y="2170113"/>
          <p14:tracePt t="236155" x="8072438" y="2170113"/>
          <p14:tracePt t="236168" x="8072438" y="2179638"/>
          <p14:tracePt t="236194" x="8027988" y="2205038"/>
          <p14:tracePt t="236218" x="7956550" y="2268538"/>
          <p14:tracePt t="236243" x="7867650" y="2339975"/>
          <p14:tracePt t="236268" x="7831138" y="2374900"/>
          <p14:tracePt t="236293" x="7804150" y="2411413"/>
          <p14:tracePt t="236318" x="7777163" y="2428875"/>
          <p14:tracePt t="236343" x="7759700" y="2438400"/>
          <p14:tracePt t="236547" x="7759700" y="2428875"/>
          <p14:tracePt t="236571" x="7759700" y="2419350"/>
          <p14:tracePt t="236811" x="7769225" y="2419350"/>
          <p14:tracePt t="236931" x="7777163" y="2419350"/>
          <p14:tracePt t="237179" x="7796213" y="2411413"/>
          <p14:tracePt t="237347" x="7804150" y="2411413"/>
          <p14:tracePt t="237355" x="7804150" y="2401888"/>
          <p14:tracePt t="237372" x="7823200" y="2393950"/>
          <p14:tracePt t="237393" x="7840663" y="2374900"/>
          <p14:tracePt t="237418" x="7858125" y="2347913"/>
          <p14:tracePt t="237443" x="7875588" y="2330450"/>
          <p14:tracePt t="237468" x="7885113" y="2330450"/>
          <p14:tracePt t="237493" x="7894638" y="2312988"/>
          <p14:tracePt t="237518" x="7902575" y="2295525"/>
          <p14:tracePt t="237543" x="7912100" y="2295525"/>
          <p14:tracePt t="237568" x="7920038" y="2286000"/>
          <p14:tracePt t="238139" x="7912100" y="2322513"/>
          <p14:tracePt t="238147" x="7912100" y="2330450"/>
          <p14:tracePt t="238168" x="7894638" y="2347913"/>
          <p14:tracePt t="238193" x="7848600" y="2401888"/>
          <p14:tracePt t="238218" x="7823200" y="2446338"/>
          <p14:tracePt t="238243" x="7813675" y="2465388"/>
          <p14:tracePt t="238268" x="7804150" y="2482850"/>
          <p14:tracePt t="238339" x="7796213" y="2482850"/>
          <p14:tracePt t="238411" x="7796213" y="2473325"/>
          <p14:tracePt t="238427" x="7786688" y="2473325"/>
          <p14:tracePt t="238435" x="7786688" y="2455863"/>
          <p14:tracePt t="238444" x="7759700" y="2438400"/>
          <p14:tracePt t="238468" x="7705725" y="2384425"/>
          <p14:tracePt t="238493" x="7572375" y="2303463"/>
          <p14:tracePt t="238518" x="7367588" y="2251075"/>
          <p14:tracePt t="238543" x="6938963" y="2152650"/>
          <p14:tracePt t="238568" x="6259513" y="2044700"/>
          <p14:tracePt t="238571" x="6054725" y="2009775"/>
          <p14:tracePt t="238593" x="5724525" y="1982788"/>
          <p14:tracePt t="238618" x="5116513" y="1946275"/>
          <p14:tracePt t="238643" x="4411663" y="1946275"/>
          <p14:tracePt t="238668" x="4125913" y="1928813"/>
          <p14:tracePt t="238693" x="4062413" y="1928813"/>
          <p14:tracePt t="238755" x="4054475" y="1928813"/>
          <p14:tracePt t="238772" x="4054475" y="1938338"/>
          <p14:tracePt t="238793" x="4054475" y="1946275"/>
          <p14:tracePt t="238818" x="4054475" y="1990725"/>
          <p14:tracePt t="238843" x="4054475" y="2108200"/>
          <p14:tracePt t="238868" x="4062413" y="2214563"/>
          <p14:tracePt t="238893" x="4098925" y="2268538"/>
          <p14:tracePt t="238918" x="4152900" y="2322513"/>
          <p14:tracePt t="238943" x="4224338" y="2357438"/>
          <p14:tracePt t="238968" x="4286250" y="2374900"/>
          <p14:tracePt t="238993" x="4419600" y="2384425"/>
          <p14:tracePt t="239018" x="4670425" y="2384425"/>
          <p14:tracePt t="239043" x="5037138" y="2347913"/>
          <p14:tracePt t="239068" x="5241925" y="2286000"/>
          <p14:tracePt t="239093" x="5384800" y="2232025"/>
          <p14:tracePt t="239118" x="5473700" y="2187575"/>
          <p14:tracePt t="239143" x="5562600" y="2160588"/>
          <p14:tracePt t="239168" x="5608638" y="2133600"/>
          <p14:tracePt t="239193" x="5634038" y="2125663"/>
          <p14:tracePt t="239235" x="5643563" y="2125663"/>
          <p14:tracePt t="239244" x="5653088" y="2125663"/>
          <p14:tracePt t="239268" x="5697538" y="2125663"/>
          <p14:tracePt t="239293" x="5751513" y="2125663"/>
          <p14:tracePt t="239643" x="5741988" y="2125663"/>
          <p14:tracePt t="239659" x="5732463" y="2133600"/>
          <p14:tracePt t="239675" x="5724525" y="2133600"/>
          <p14:tracePt t="239693" x="5715000" y="2143125"/>
          <p14:tracePt t="239718" x="5697538" y="2160588"/>
          <p14:tracePt t="239743" x="5680075" y="2170113"/>
          <p14:tracePt t="239768" x="5661025" y="2179638"/>
          <p14:tracePt t="239818" x="5653088" y="2179638"/>
          <p14:tracePt t="239842" x="5626100" y="2187575"/>
          <p14:tracePt t="239868" x="5608638" y="2187575"/>
          <p14:tracePt t="239893" x="5581650" y="2187575"/>
          <p14:tracePt t="239918" x="5545138" y="2187575"/>
          <p14:tracePt t="239942" x="5518150" y="2187575"/>
          <p14:tracePt t="239967" x="5510213" y="2187575"/>
          <p14:tracePt t="239993" x="5483225" y="2187575"/>
          <p14:tracePt t="240018" x="5456238" y="2187575"/>
          <p14:tracePt t="240043" x="5438775" y="2187575"/>
          <p14:tracePt t="240092" x="5429250" y="2187575"/>
          <p14:tracePt t="240435" x="5429250" y="2197100"/>
          <p14:tracePt t="240451" x="5429250" y="2205038"/>
          <p14:tracePt t="240459" x="5429250" y="2214563"/>
          <p14:tracePt t="240468" x="5419725" y="2232025"/>
          <p14:tracePt t="240493" x="5411788" y="2268538"/>
          <p14:tracePt t="240517" x="5384800" y="2322513"/>
          <p14:tracePt t="240543" x="5348288" y="2366963"/>
          <p14:tracePt t="240567" x="5330825" y="2401888"/>
          <p14:tracePt t="240571" x="5313363" y="2419350"/>
          <p14:tracePt t="240811" x="5322888" y="2419350"/>
          <p14:tracePt t="240820" x="5322888" y="2411413"/>
          <p14:tracePt t="240827" x="5340350" y="2401888"/>
          <p14:tracePt t="240842" x="5367338" y="2384425"/>
          <p14:tracePt t="240867" x="5375275" y="2374900"/>
          <p14:tracePt t="240892" x="5384800" y="2366963"/>
          <p14:tracePt t="240917" x="5419725" y="2339975"/>
          <p14:tracePt t="240943" x="5429250" y="2330450"/>
          <p14:tracePt t="240968" x="5438775" y="2322513"/>
          <p14:tracePt t="240992" x="5446713" y="2312988"/>
          <p14:tracePt t="241018" x="5465763" y="2295525"/>
          <p14:tracePt t="241043" x="5473700" y="2276475"/>
          <p14:tracePt t="241068" x="5483225" y="2276475"/>
          <p14:tracePt t="241227" x="5473700" y="2276475"/>
          <p14:tracePt t="241236" x="5465763" y="2276475"/>
          <p14:tracePt t="241245" x="5446713" y="2276475"/>
          <p14:tracePt t="241267" x="5419725" y="2286000"/>
          <p14:tracePt t="241292" x="5394325" y="2303463"/>
          <p14:tracePt t="241317" x="5340350" y="2330450"/>
          <p14:tracePt t="241342" x="5286375" y="2366963"/>
          <p14:tracePt t="241367" x="5170488" y="2428875"/>
          <p14:tracePt t="241392" x="5108575" y="2473325"/>
          <p14:tracePt t="241417" x="5089525" y="2500313"/>
          <p14:tracePt t="241442" x="5081588" y="2517775"/>
          <p14:tracePt t="241492" x="5072063" y="2554288"/>
          <p14:tracePt t="241517" x="5062538" y="2581275"/>
          <p14:tracePt t="241542" x="5054600" y="2633663"/>
          <p14:tracePt t="241567" x="5054600" y="2670175"/>
          <p14:tracePt t="241592" x="5045075" y="2697163"/>
          <p14:tracePt t="241618" x="5045075" y="2724150"/>
          <p14:tracePt t="241642" x="5045075" y="2768600"/>
          <p14:tracePt t="241667" x="5045075" y="2867025"/>
          <p14:tracePt t="241692" x="5045075" y="2938463"/>
          <p14:tracePt t="241717" x="5045075" y="3000375"/>
          <p14:tracePt t="241743" x="5045075" y="3027363"/>
          <p14:tracePt t="241767" x="5045075" y="3036888"/>
          <p14:tracePt t="241792" x="5045075" y="3081338"/>
          <p14:tracePt t="241818" x="5037138" y="3170238"/>
          <p14:tracePt t="241842" x="5037138" y="3205163"/>
          <p14:tracePt t="241867" x="5037138" y="3251200"/>
          <p14:tracePt t="241892" x="5037138" y="3375025"/>
          <p14:tracePt t="241917" x="5037138" y="3554413"/>
          <p14:tracePt t="241942" x="5037138" y="3679825"/>
          <p14:tracePt t="241967" x="5037138" y="3732213"/>
          <p14:tracePt t="242035" x="5037138" y="3741738"/>
          <p14:tracePt t="242051" x="5037138" y="3751263"/>
          <p14:tracePt t="242068" x="5037138" y="3759200"/>
          <p14:tracePt t="242139" x="5045075" y="3759200"/>
          <p14:tracePt t="242147" x="5054600" y="3759200"/>
          <p14:tracePt t="242167" x="5081588" y="3759200"/>
          <p14:tracePt t="242192" x="5133975" y="3759200"/>
          <p14:tracePt t="242218" x="5214938" y="3759200"/>
          <p14:tracePt t="242242" x="5259388" y="3751263"/>
          <p14:tracePt t="242267" x="5295900" y="3724275"/>
          <p14:tracePt t="242292" x="5322888" y="3687763"/>
          <p14:tracePt t="242317" x="5375275" y="3608388"/>
          <p14:tracePt t="242342" x="5473700" y="3527425"/>
          <p14:tracePt t="242367" x="5572125" y="3455988"/>
          <p14:tracePt t="242392" x="5653088" y="3402013"/>
          <p14:tracePt t="242417" x="5759450" y="3313113"/>
          <p14:tracePt t="242442" x="5830888" y="3187700"/>
          <p14:tracePt t="242467" x="5840413" y="3170238"/>
          <p14:tracePt t="242547" x="5830888" y="3160713"/>
          <p14:tracePt t="242555" x="5803900" y="3170238"/>
          <p14:tracePt t="242567" x="5759450" y="3187700"/>
          <p14:tracePt t="242592" x="5680075" y="3241675"/>
          <p14:tracePt t="242618" x="5572125" y="3313113"/>
          <p14:tracePt t="242642" x="5429250" y="3429000"/>
          <p14:tracePt t="242667" x="5214938" y="3660775"/>
          <p14:tracePt t="242692" x="5153025" y="3768725"/>
          <p14:tracePt t="242717" x="5116513" y="3822700"/>
          <p14:tracePt t="242742" x="5099050" y="3867150"/>
          <p14:tracePt t="242767" x="5045075" y="3973513"/>
          <p14:tracePt t="242792" x="5000625" y="4098925"/>
          <p14:tracePt t="242818" x="4983163" y="4133850"/>
          <p14:tracePt t="242842" x="4973638" y="4143375"/>
          <p14:tracePt t="243251" x="4983163" y="4143375"/>
          <p14:tracePt t="243475" x="4991100" y="4143375"/>
          <p14:tracePt t="243611" x="5000625" y="4143375"/>
          <p14:tracePt t="244467" x="5000625" y="4133850"/>
          <p14:tracePt t="244491" x="5000625" y="4125913"/>
          <p14:tracePt t="244547" x="5000625" y="4116388"/>
          <p14:tracePt t="244899" x="5000625" y="4108450"/>
          <p14:tracePt t="244939" x="4991100" y="4108450"/>
          <p14:tracePt t="244963" x="4983163" y="4108450"/>
          <p14:tracePt t="245651" x="4973638" y="4108450"/>
          <p14:tracePt t="245723" x="4965700" y="4108450"/>
          <p14:tracePt t="245731" x="4956175" y="4108450"/>
          <p14:tracePt t="245747" x="4946650" y="4108450"/>
          <p14:tracePt t="245767" x="4929188" y="4108450"/>
          <p14:tracePt t="245792" x="4902200" y="4108450"/>
          <p14:tracePt t="245817" x="4875213" y="4108450"/>
          <p14:tracePt t="245842" x="4813300" y="4108450"/>
          <p14:tracePt t="245867" x="4759325" y="4108450"/>
          <p14:tracePt t="245892" x="4724400" y="4108450"/>
          <p14:tracePt t="245917" x="4714875" y="4108450"/>
          <p14:tracePt t="245942" x="4697413" y="4108450"/>
          <p14:tracePt t="245967" x="4687888" y="4108450"/>
          <p14:tracePt t="245992" x="4670425" y="4108450"/>
          <p14:tracePt t="246017" x="4660900" y="4108450"/>
          <p14:tracePt t="246427" x="4643438" y="4108450"/>
          <p14:tracePt t="246435" x="4625975" y="4108450"/>
          <p14:tracePt t="246445" x="4598988" y="4108450"/>
          <p14:tracePt t="246466" x="4537075" y="4116388"/>
          <p14:tracePt t="246491" x="4465638" y="4125913"/>
          <p14:tracePt t="246517" x="4340225" y="4152900"/>
          <p14:tracePt t="246542" x="3983038" y="4170363"/>
          <p14:tracePt t="246567" x="3205163" y="4170363"/>
          <p14:tracePt t="246570" x="2938463" y="4170363"/>
          <p14:tracePt t="246592" x="2544763" y="4170363"/>
          <p14:tracePt t="246617" x="2322513" y="4170363"/>
          <p14:tracePt t="246642" x="2295525" y="4187825"/>
          <p14:tracePt t="247204" x="2303463" y="4187825"/>
          <p14:tracePt t="247211" x="2312988" y="4187825"/>
          <p14:tracePt t="247219" x="2330450" y="4187825"/>
          <p14:tracePt t="247242" x="2339975" y="4187825"/>
          <p14:tracePt t="247266" x="2393950" y="4197350"/>
          <p14:tracePt t="247291" x="2428875" y="4214813"/>
          <p14:tracePt t="247317" x="2438400" y="4224338"/>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2|8.8|12.1"/>
</p:tagLst>
</file>

<file path=ppt/tags/tag10.xml><?xml version="1.0" encoding="utf-8"?>
<p:tagLst xmlns:a="http://schemas.openxmlformats.org/drawingml/2006/main" xmlns:r="http://schemas.openxmlformats.org/officeDocument/2006/relationships" xmlns:p="http://schemas.openxmlformats.org/presentationml/2006/main">
  <p:tag name="TIMING" val="|82.1"/>
</p:tagLst>
</file>

<file path=ppt/tags/tag11.xml><?xml version="1.0" encoding="utf-8"?>
<p:tagLst xmlns:a="http://schemas.openxmlformats.org/drawingml/2006/main" xmlns:r="http://schemas.openxmlformats.org/officeDocument/2006/relationships" xmlns:p="http://schemas.openxmlformats.org/presentationml/2006/main">
  <p:tag name="TIMING" val="|1.1|0.4|0.8"/>
</p:tagLst>
</file>

<file path=ppt/tags/tag12.xml><?xml version="1.0" encoding="utf-8"?>
<p:tagLst xmlns:a="http://schemas.openxmlformats.org/drawingml/2006/main" xmlns:r="http://schemas.openxmlformats.org/officeDocument/2006/relationships" xmlns:p="http://schemas.openxmlformats.org/presentationml/2006/main">
  <p:tag name="TIMING" val="|2|0.3|0.3|0.2"/>
</p:tagLst>
</file>

<file path=ppt/tags/tag13.xml><?xml version="1.0" encoding="utf-8"?>
<p:tagLst xmlns:a="http://schemas.openxmlformats.org/drawingml/2006/main" xmlns:r="http://schemas.openxmlformats.org/officeDocument/2006/relationships" xmlns:p="http://schemas.openxmlformats.org/presentationml/2006/main">
  <p:tag name="TIMING" val="|0.3|0.1|0.3|0.3"/>
</p:tagLst>
</file>

<file path=ppt/tags/tag14.xml><?xml version="1.0" encoding="utf-8"?>
<p:tagLst xmlns:a="http://schemas.openxmlformats.org/drawingml/2006/main" xmlns:r="http://schemas.openxmlformats.org/officeDocument/2006/relationships" xmlns:p="http://schemas.openxmlformats.org/presentationml/2006/main">
  <p:tag name="TIMING" val="|0.4|0.3|0.3|0.3|0.3"/>
</p:tagLst>
</file>

<file path=ppt/tags/tag15.xml><?xml version="1.0" encoding="utf-8"?>
<p:tagLst xmlns:a="http://schemas.openxmlformats.org/drawingml/2006/main" xmlns:r="http://schemas.openxmlformats.org/officeDocument/2006/relationships" xmlns:p="http://schemas.openxmlformats.org/presentationml/2006/main">
  <p:tag name="TIMING" val="|0.3|0.3|0.3|0.3|0.5"/>
</p:tagLst>
</file>

<file path=ppt/tags/tag16.xml><?xml version="1.0" encoding="utf-8"?>
<p:tagLst xmlns:a="http://schemas.openxmlformats.org/drawingml/2006/main" xmlns:r="http://schemas.openxmlformats.org/officeDocument/2006/relationships" xmlns:p="http://schemas.openxmlformats.org/presentationml/2006/main">
  <p:tag name="TIMING" val="|0.5|0.3|0.6|0.8"/>
</p:tagLst>
</file>

<file path=ppt/tags/tag17.xml><?xml version="1.0" encoding="utf-8"?>
<p:tagLst xmlns:a="http://schemas.openxmlformats.org/drawingml/2006/main" xmlns:r="http://schemas.openxmlformats.org/officeDocument/2006/relationships" xmlns:p="http://schemas.openxmlformats.org/presentationml/2006/main">
  <p:tag name="TIMING" val="|0.5|0.8|1.7|0.7"/>
</p:tagLst>
</file>

<file path=ppt/tags/tag18.xml><?xml version="1.0" encoding="utf-8"?>
<p:tagLst xmlns:a="http://schemas.openxmlformats.org/drawingml/2006/main" xmlns:r="http://schemas.openxmlformats.org/officeDocument/2006/relationships" xmlns:p="http://schemas.openxmlformats.org/presentationml/2006/main">
  <p:tag name="TIMING" val="|4|0.6|0.5|0.8"/>
</p:tagLst>
</file>

<file path=ppt/tags/tag19.xml><?xml version="1.0" encoding="utf-8"?>
<p:tagLst xmlns:a="http://schemas.openxmlformats.org/drawingml/2006/main" xmlns:r="http://schemas.openxmlformats.org/officeDocument/2006/relationships" xmlns:p="http://schemas.openxmlformats.org/presentationml/2006/main">
  <p:tag name="TIMING" val="|0.9"/>
</p:tagLst>
</file>

<file path=ppt/tags/tag2.xml><?xml version="1.0" encoding="utf-8"?>
<p:tagLst xmlns:a="http://schemas.openxmlformats.org/drawingml/2006/main" xmlns:r="http://schemas.openxmlformats.org/officeDocument/2006/relationships" xmlns:p="http://schemas.openxmlformats.org/presentationml/2006/main">
  <p:tag name="TIMING" val="|1.1|11.5|9.4"/>
</p:tagLst>
</file>

<file path=ppt/tags/tag3.xml><?xml version="1.0" encoding="utf-8"?>
<p:tagLst xmlns:a="http://schemas.openxmlformats.org/drawingml/2006/main" xmlns:r="http://schemas.openxmlformats.org/officeDocument/2006/relationships" xmlns:p="http://schemas.openxmlformats.org/presentationml/2006/main">
  <p:tag name="TIMING" val="|1|11.6|1|4.8|15.9|9.2"/>
</p:tagLst>
</file>

<file path=ppt/tags/tag4.xml><?xml version="1.0" encoding="utf-8"?>
<p:tagLst xmlns:a="http://schemas.openxmlformats.org/drawingml/2006/main" xmlns:r="http://schemas.openxmlformats.org/officeDocument/2006/relationships" xmlns:p="http://schemas.openxmlformats.org/presentationml/2006/main">
  <p:tag name="TIMING" val="|0.7|0.6|0.5|0.5|0.6"/>
</p:tagLst>
</file>

<file path=ppt/tags/tag5.xml><?xml version="1.0" encoding="utf-8"?>
<p:tagLst xmlns:a="http://schemas.openxmlformats.org/drawingml/2006/main" xmlns:r="http://schemas.openxmlformats.org/officeDocument/2006/relationships" xmlns:p="http://schemas.openxmlformats.org/presentationml/2006/main">
  <p:tag name="TIMING" val="|1|3.1|103.8"/>
</p:tagLst>
</file>

<file path=ppt/tags/tag6.xml><?xml version="1.0" encoding="utf-8"?>
<p:tagLst xmlns:a="http://schemas.openxmlformats.org/drawingml/2006/main" xmlns:r="http://schemas.openxmlformats.org/officeDocument/2006/relationships" xmlns:p="http://schemas.openxmlformats.org/presentationml/2006/main">
  <p:tag name="TIMING" val="|0.9|5.3|0.5|1.5"/>
</p:tagLst>
</file>

<file path=ppt/tags/tag7.xml><?xml version="1.0" encoding="utf-8"?>
<p:tagLst xmlns:a="http://schemas.openxmlformats.org/drawingml/2006/main" xmlns:r="http://schemas.openxmlformats.org/officeDocument/2006/relationships" xmlns:p="http://schemas.openxmlformats.org/presentationml/2006/main">
  <p:tag name="TIMING" val="|0.9|1.5"/>
</p:tagLst>
</file>

<file path=ppt/tags/tag8.xml><?xml version="1.0" encoding="utf-8"?>
<p:tagLst xmlns:a="http://schemas.openxmlformats.org/drawingml/2006/main" xmlns:r="http://schemas.openxmlformats.org/officeDocument/2006/relationships" xmlns:p="http://schemas.openxmlformats.org/presentationml/2006/main">
  <p:tag name="TIMING" val="|0.7|0.5|0.4|0.4|1.9"/>
</p:tagLst>
</file>

<file path=ppt/tags/tag9.xml><?xml version="1.0" encoding="utf-8"?>
<p:tagLst xmlns:a="http://schemas.openxmlformats.org/drawingml/2006/main" xmlns:r="http://schemas.openxmlformats.org/officeDocument/2006/relationships" xmlns:p="http://schemas.openxmlformats.org/presentationml/2006/main">
  <p:tag name="TIMING" val="|0.6|0.3"/>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3984</TotalTime>
  <Words>1797</Words>
  <Application>Microsoft Office PowerPoint</Application>
  <PresentationFormat>On-screen Show (4:3)</PresentationFormat>
  <Paragraphs>195</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Berlin Sans FB Demi</vt:lpstr>
      <vt:lpstr>Calibri</vt:lpstr>
      <vt:lpstr>Calibri Light</vt:lpstr>
      <vt:lpstr>Comic Sans MS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rg-adguard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IBRAHIM AYAD</cp:lastModifiedBy>
  <cp:revision>207</cp:revision>
  <dcterms:created xsi:type="dcterms:W3CDTF">2018-09-07T18:41:02Z</dcterms:created>
  <dcterms:modified xsi:type="dcterms:W3CDTF">2025-03-22T17:39:30Z</dcterms:modified>
</cp:coreProperties>
</file>